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8.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9.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070" r:id="rId1"/>
    <p:sldMasterId id="2147484094" r:id="rId2"/>
    <p:sldMasterId id="2147484106" r:id="rId3"/>
    <p:sldMasterId id="2147484086" r:id="rId4"/>
    <p:sldMasterId id="2147484136" r:id="rId5"/>
    <p:sldMasterId id="2147484220" r:id="rId6"/>
    <p:sldMasterId id="2147484232" r:id="rId7"/>
    <p:sldMasterId id="2147484246" r:id="rId8"/>
    <p:sldMasterId id="2147484324" r:id="rId9"/>
    <p:sldMasterId id="2147484332" r:id="rId10"/>
  </p:sldMasterIdLst>
  <p:notesMasterIdLst>
    <p:notesMasterId r:id="rId29"/>
  </p:notesMasterIdLst>
  <p:handoutMasterIdLst>
    <p:handoutMasterId r:id="rId30"/>
  </p:handoutMasterIdLst>
  <p:sldIdLst>
    <p:sldId id="1566" r:id="rId11"/>
    <p:sldId id="4563" r:id="rId12"/>
    <p:sldId id="4594" r:id="rId13"/>
    <p:sldId id="4550" r:id="rId14"/>
    <p:sldId id="4567" r:id="rId15"/>
    <p:sldId id="4540" r:id="rId16"/>
    <p:sldId id="4596" r:id="rId17"/>
    <p:sldId id="4576" r:id="rId18"/>
    <p:sldId id="4577" r:id="rId19"/>
    <p:sldId id="4601" r:id="rId20"/>
    <p:sldId id="4588" r:id="rId21"/>
    <p:sldId id="4590" r:id="rId22"/>
    <p:sldId id="1699" r:id="rId23"/>
    <p:sldId id="1682" r:id="rId24"/>
    <p:sldId id="1685" r:id="rId25"/>
    <p:sldId id="1686" r:id="rId26"/>
    <p:sldId id="4551" r:id="rId27"/>
    <p:sldId id="1777" r:id="rId28"/>
  </p:sldIdLst>
  <p:sldSz cx="9144000" cy="6858000" type="screen4x3"/>
  <p:notesSz cx="7102475" cy="93884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Arial" charset="0"/>
        <a:ea typeface="+mn-ea"/>
        <a:cs typeface="+mn-cs"/>
      </a:defRPr>
    </a:lvl1pPr>
    <a:lvl2pPr marL="457200" algn="l" rtl="0" eaLnBrk="0" fontAlgn="base" hangingPunct="0">
      <a:spcBef>
        <a:spcPct val="0"/>
      </a:spcBef>
      <a:spcAft>
        <a:spcPct val="0"/>
      </a:spcAft>
      <a:defRPr b="1" kern="1200">
        <a:solidFill>
          <a:schemeClr val="tx1"/>
        </a:solidFill>
        <a:latin typeface="Arial" charset="0"/>
        <a:ea typeface="+mn-ea"/>
        <a:cs typeface="+mn-cs"/>
      </a:defRPr>
    </a:lvl2pPr>
    <a:lvl3pPr marL="914400" algn="l" rtl="0" eaLnBrk="0" fontAlgn="base" hangingPunct="0">
      <a:spcBef>
        <a:spcPct val="0"/>
      </a:spcBef>
      <a:spcAft>
        <a:spcPct val="0"/>
      </a:spcAft>
      <a:defRPr b="1" kern="1200">
        <a:solidFill>
          <a:schemeClr val="tx1"/>
        </a:solidFill>
        <a:latin typeface="Arial" charset="0"/>
        <a:ea typeface="+mn-ea"/>
        <a:cs typeface="+mn-cs"/>
      </a:defRPr>
    </a:lvl3pPr>
    <a:lvl4pPr marL="1371600" algn="l" rtl="0" eaLnBrk="0" fontAlgn="base" hangingPunct="0">
      <a:spcBef>
        <a:spcPct val="0"/>
      </a:spcBef>
      <a:spcAft>
        <a:spcPct val="0"/>
      </a:spcAft>
      <a:defRPr b="1" kern="1200">
        <a:solidFill>
          <a:schemeClr val="tx1"/>
        </a:solidFill>
        <a:latin typeface="Arial" charset="0"/>
        <a:ea typeface="+mn-ea"/>
        <a:cs typeface="+mn-cs"/>
      </a:defRPr>
    </a:lvl4pPr>
    <a:lvl5pPr marL="1828800" algn="l" rtl="0" eaLnBrk="0" fontAlgn="base" hangingPunct="0">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58"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ff" initials="G" lastIdx="1" clrIdx="0"/>
  <p:cmAuthor id="1" name="Declan Morri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544D"/>
    <a:srgbClr val="938636"/>
    <a:srgbClr val="224B25"/>
    <a:srgbClr val="00B050"/>
    <a:srgbClr val="ECEAB1"/>
    <a:srgbClr val="EED62B"/>
    <a:srgbClr val="9D8D32"/>
    <a:srgbClr val="3B4D45"/>
    <a:srgbClr val="174B25"/>
    <a:srgbClr val="FF50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9498" autoAdjust="0"/>
    <p:restoredTop sz="86399" autoAdjust="0"/>
  </p:normalViewPr>
  <p:slideViewPr>
    <p:cSldViewPr snapToGrid="0">
      <p:cViewPr varScale="1">
        <p:scale>
          <a:sx n="69" d="100"/>
          <a:sy n="69" d="100"/>
        </p:scale>
        <p:origin x="668" y="44"/>
      </p:cViewPr>
      <p:guideLst>
        <p:guide orient="horz" pos="2160"/>
        <p:guide pos="2880"/>
      </p:guideLst>
    </p:cSldViewPr>
  </p:slideViewPr>
  <p:outlineViewPr>
    <p:cViewPr>
      <p:scale>
        <a:sx n="50" d="100"/>
        <a:sy n="50" d="100"/>
      </p:scale>
      <p:origin x="0" y="-1624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1" d="100"/>
          <a:sy n="81" d="100"/>
        </p:scale>
        <p:origin x="3328" y="192"/>
      </p:cViewPr>
      <p:guideLst>
        <p:guide orient="horz" pos="2958"/>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7" name="Rectangle 5"/>
          <p:cNvSpPr>
            <a:spLocks noGrp="1" noChangeArrowheads="1"/>
          </p:cNvSpPr>
          <p:nvPr>
            <p:ph type="sldNum" sz="quarter" idx="3"/>
          </p:nvPr>
        </p:nvSpPr>
        <p:spPr bwMode="auto">
          <a:xfrm>
            <a:off x="3951558" y="8796872"/>
            <a:ext cx="3021781" cy="462993"/>
          </a:xfrm>
          <a:prstGeom prst="rect">
            <a:avLst/>
          </a:prstGeom>
          <a:noFill/>
          <a:ln w="9525">
            <a:noFill/>
            <a:miter lim="800000"/>
            <a:headEnd/>
            <a:tailEnd/>
          </a:ln>
          <a:effectLst/>
        </p:spPr>
        <p:txBody>
          <a:bodyPr vert="horz" wrap="square" lIns="91815" tIns="45907" rIns="91815" bIns="45907" numCol="1" anchor="b" anchorCtr="0" compatLnSpc="1">
            <a:prstTxWarp prst="textNoShape">
              <a:avLst/>
            </a:prstTxWarp>
          </a:bodyPr>
          <a:lstStyle>
            <a:lvl1pPr algn="r" eaLnBrk="1" hangingPunct="1">
              <a:defRPr sz="1200" b="0">
                <a:latin typeface="Times New Roman" pitchFamily="18" charset="0"/>
              </a:defRPr>
            </a:lvl1pPr>
          </a:lstStyle>
          <a:p>
            <a:pPr>
              <a:defRPr/>
            </a:pPr>
            <a:fld id="{58B65195-92B4-4A66-9F8F-AF8C1DCEA648}" type="slidenum">
              <a:rPr lang="en-US" sz="1000">
                <a:latin typeface="Arial" pitchFamily="34" charset="0"/>
                <a:cs typeface="Arial" pitchFamily="34" charset="0"/>
              </a:rPr>
              <a:pPr>
                <a:defRPr/>
              </a:pPr>
              <a:t>‹#›</a:t>
            </a:fld>
            <a:endParaRPr lang="en-US" sz="1000">
              <a:latin typeface="Arial" pitchFamily="34" charset="0"/>
              <a:cs typeface="Arial" pitchFamily="34" charset="0"/>
            </a:endParaRPr>
          </a:p>
        </p:txBody>
      </p:sp>
    </p:spTree>
    <p:extLst>
      <p:ext uri="{BB962C8B-B14F-4D97-AF65-F5344CB8AC3E}">
        <p14:creationId xmlns:p14="http://schemas.microsoft.com/office/powerpoint/2010/main" val="4143159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idx="2"/>
          </p:nvPr>
        </p:nvSpPr>
        <p:spPr bwMode="auto">
          <a:xfrm>
            <a:off x="1025525" y="390525"/>
            <a:ext cx="5213350" cy="3910013"/>
          </a:xfrm>
          <a:prstGeom prst="rect">
            <a:avLst/>
          </a:prstGeom>
          <a:noFill/>
          <a:ln w="12700">
            <a:solidFill>
              <a:schemeClr val="tx1"/>
            </a:solidFill>
            <a:miter lim="800000"/>
            <a:headEnd/>
            <a:tailEnd/>
          </a:ln>
        </p:spPr>
      </p:sp>
      <p:sp>
        <p:nvSpPr>
          <p:cNvPr id="2051" name="Rectangle 3"/>
          <p:cNvSpPr>
            <a:spLocks noGrp="1" noChangeArrowheads="1"/>
          </p:cNvSpPr>
          <p:nvPr>
            <p:ph type="body" sz="quarter" idx="3"/>
          </p:nvPr>
        </p:nvSpPr>
        <p:spPr bwMode="auto">
          <a:xfrm>
            <a:off x="350282" y="4554376"/>
            <a:ext cx="6409983" cy="4416119"/>
          </a:xfrm>
          <a:prstGeom prst="rect">
            <a:avLst/>
          </a:prstGeom>
          <a:noFill/>
          <a:ln w="12700">
            <a:noFill/>
            <a:miter lim="800000"/>
            <a:headEnd/>
            <a:tailEnd/>
          </a:ln>
          <a:effectLst/>
        </p:spPr>
        <p:txBody>
          <a:bodyPr vert="horz" wrap="square" lIns="92294" tIns="45337" rIns="92294" bIns="4533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5971511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551504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3" y="8917424"/>
            <a:ext cx="3077739" cy="469423"/>
          </a:xfrm>
          <a:prstGeom prst="rect">
            <a:avLst/>
          </a:prstGeom>
          <a:ln/>
        </p:spPr>
        <p:txBody>
          <a:bodyPr lIns="95373" tIns="47687" rIns="95373" bIns="47687"/>
          <a:lstStyle/>
          <a:p>
            <a:pPr marL="0" marR="0" lvl="0" indent="0" algn="l" defTabSz="914400" rtl="0" eaLnBrk="0" fontAlgn="base" latinLnBrk="0" hangingPunct="0">
              <a:lnSpc>
                <a:spcPct val="100000"/>
              </a:lnSpc>
              <a:spcBef>
                <a:spcPct val="0"/>
              </a:spcBef>
              <a:spcAft>
                <a:spcPct val="0"/>
              </a:spcAft>
              <a:buClrTx/>
              <a:buSzTx/>
              <a:buFontTx/>
              <a:buNone/>
              <a:tabLst/>
              <a:defRPr/>
            </a:pPr>
            <a:fld id="{779A4470-55CD-476D-A146-2FC9CCA166D6}" type="slidenum">
              <a:rPr kumimoji="0" lang="en-US" sz="1800" b="1" i="0" u="none" strike="noStrike" kern="1200" cap="none" spc="0" normalizeH="0" baseline="0" noProof="0">
                <a:ln>
                  <a:noFill/>
                </a:ln>
                <a:solidFill>
                  <a:prstClr val="black"/>
                </a:solidFill>
                <a:effectLst/>
                <a:uLnTx/>
                <a:uFillTx/>
                <a:latin typeface="Arial"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4</a:t>
            </a:fld>
            <a:endParaRPr kumimoji="0" lang="en-US" sz="1800" b="1"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7410" name="Rectangle 2"/>
          <p:cNvSpPr>
            <a:spLocks noGrp="1" noRot="1" noChangeAspect="1" noChangeArrowheads="1" noTextEdit="1"/>
          </p:cNvSpPr>
          <p:nvPr>
            <p:ph type="sldImg"/>
          </p:nvPr>
        </p:nvSpPr>
        <p:spPr>
          <a:xfrm>
            <a:off x="1025525" y="387350"/>
            <a:ext cx="5218113" cy="3914775"/>
          </a:xfrm>
          <a:ln/>
        </p:spPr>
      </p:sp>
      <p:sp>
        <p:nvSpPr>
          <p:cNvPr id="17411" name="Rectangle 3"/>
          <p:cNvSpPr>
            <a:spLocks noGrp="1" noChangeArrowheads="1"/>
          </p:cNvSpPr>
          <p:nvPr>
            <p:ph type="body" idx="1"/>
          </p:nvPr>
        </p:nvSpPr>
        <p:spPr>
          <a:xfrm>
            <a:off x="350198" y="4554067"/>
            <a:ext cx="6410312" cy="4415517"/>
          </a:xfrm>
        </p:spPr>
        <p:txBody>
          <a:bodyPr lIns="95870" tIns="47093" rIns="95870" bIns="47093"/>
          <a:lstStyle/>
          <a:p>
            <a:endParaRPr lang="en-US" dirty="0"/>
          </a:p>
        </p:txBody>
      </p:sp>
    </p:spTree>
    <p:extLst>
      <p:ext uri="{BB962C8B-B14F-4D97-AF65-F5344CB8AC3E}">
        <p14:creationId xmlns:p14="http://schemas.microsoft.com/office/powerpoint/2010/main" val="208701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593CC94-A362-41E5-8E3D-86297D3C6D4D}" type="slidenum">
              <a:rPr lang="en-US" smtClean="0"/>
              <a:pPr/>
              <a:t>6</a:t>
            </a:fld>
            <a:endParaRPr lang="en-US" dirty="0"/>
          </a:p>
        </p:txBody>
      </p:sp>
    </p:spTree>
    <p:extLst>
      <p:ext uri="{BB962C8B-B14F-4D97-AF65-F5344CB8AC3E}">
        <p14:creationId xmlns:p14="http://schemas.microsoft.com/office/powerpoint/2010/main" val="9924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593CC94-A362-41E5-8E3D-86297D3C6D4D}" type="slidenum">
              <a:rPr lang="en-US" smtClean="0"/>
              <a:pPr/>
              <a:t>11</a:t>
            </a:fld>
            <a:endParaRPr lang="en-US" dirty="0"/>
          </a:p>
        </p:txBody>
      </p:sp>
    </p:spTree>
    <p:extLst>
      <p:ext uri="{BB962C8B-B14F-4D97-AF65-F5344CB8AC3E}">
        <p14:creationId xmlns:p14="http://schemas.microsoft.com/office/powerpoint/2010/main" val="2306221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661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3093" y="8917424"/>
            <a:ext cx="3077739" cy="469423"/>
          </a:xfrm>
          <a:prstGeom prst="rect">
            <a:avLst/>
          </a:prstGeom>
          <a:ln/>
        </p:spPr>
        <p:txBody>
          <a:bodyPr lIns="95373" tIns="47687" rIns="95373" bIns="47687"/>
          <a:lstStyle/>
          <a:p>
            <a:fld id="{779A4470-55CD-476D-A146-2FC9CCA166D6}" type="slidenum">
              <a:rPr lang="en-US">
                <a:solidFill>
                  <a:prstClr val="black"/>
                </a:solidFill>
              </a:rPr>
              <a:pPr/>
              <a:t>13</a:t>
            </a:fld>
            <a:endParaRPr lang="en-US" dirty="0">
              <a:solidFill>
                <a:prstClr val="black"/>
              </a:solidFill>
            </a:endParaRPr>
          </a:p>
        </p:txBody>
      </p:sp>
      <p:sp>
        <p:nvSpPr>
          <p:cNvPr id="17410" name="Rectangle 2"/>
          <p:cNvSpPr>
            <a:spLocks noGrp="1" noRot="1" noChangeAspect="1" noChangeArrowheads="1" noTextEdit="1"/>
          </p:cNvSpPr>
          <p:nvPr>
            <p:ph type="sldImg"/>
          </p:nvPr>
        </p:nvSpPr>
        <p:spPr>
          <a:xfrm>
            <a:off x="1025525" y="387350"/>
            <a:ext cx="5218113" cy="3914775"/>
          </a:xfrm>
          <a:ln/>
        </p:spPr>
      </p:sp>
      <p:sp>
        <p:nvSpPr>
          <p:cNvPr id="17411" name="Rectangle 3"/>
          <p:cNvSpPr>
            <a:spLocks noGrp="1" noChangeArrowheads="1"/>
          </p:cNvSpPr>
          <p:nvPr>
            <p:ph type="body" idx="1"/>
          </p:nvPr>
        </p:nvSpPr>
        <p:spPr>
          <a:xfrm>
            <a:off x="350198" y="4554067"/>
            <a:ext cx="6410312" cy="4415517"/>
          </a:xfrm>
        </p:spPr>
        <p:txBody>
          <a:bodyPr lIns="95870" tIns="47093" rIns="95870" bIns="47093"/>
          <a:lstStyle/>
          <a:p>
            <a:endParaRPr lang="en-US" dirty="0"/>
          </a:p>
        </p:txBody>
      </p:sp>
    </p:spTree>
    <p:extLst>
      <p:ext uri="{BB962C8B-B14F-4D97-AF65-F5344CB8AC3E}">
        <p14:creationId xmlns:p14="http://schemas.microsoft.com/office/powerpoint/2010/main" val="4215894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9666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431256" y="6843362"/>
            <a:ext cx="4155009" cy="360243"/>
          </a:xfrm>
          <a:prstGeom prst="rect">
            <a:avLst/>
          </a:prstGeom>
          <a:ln/>
        </p:spPr>
        <p:txBody>
          <a:bodyPr lIns="98036" tIns="49018" rIns="98036" bIns="49018"/>
          <a:lstStyle/>
          <a:p>
            <a:pPr marL="0" marR="0" lvl="0" indent="0" algn="r" defTabSz="457146" rtl="0" eaLnBrk="1" fontAlgn="auto" latinLnBrk="0" hangingPunct="1">
              <a:lnSpc>
                <a:spcPct val="100000"/>
              </a:lnSpc>
              <a:spcBef>
                <a:spcPts val="0"/>
              </a:spcBef>
              <a:spcAft>
                <a:spcPts val="0"/>
              </a:spcAft>
              <a:buClrTx/>
              <a:buSzTx/>
              <a:buFontTx/>
              <a:buNone/>
              <a:tabLst/>
              <a:defRPr/>
            </a:pPr>
            <a:fld id="{779A4470-55CD-476D-A146-2FC9CCA166D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146"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7410" name="Rectangle 2"/>
          <p:cNvSpPr>
            <a:spLocks noGrp="1" noRot="1" noChangeAspect="1" noChangeArrowheads="1" noTextEdit="1"/>
          </p:cNvSpPr>
          <p:nvPr>
            <p:ph type="sldImg"/>
          </p:nvPr>
        </p:nvSpPr>
        <p:spPr>
          <a:xfrm>
            <a:off x="2903538" y="296863"/>
            <a:ext cx="4006850" cy="3005137"/>
          </a:xfrm>
          <a:ln/>
        </p:spPr>
      </p:sp>
      <p:sp>
        <p:nvSpPr>
          <p:cNvPr id="17411" name="Rectangle 3"/>
          <p:cNvSpPr>
            <a:spLocks noGrp="1" noChangeArrowheads="1"/>
          </p:cNvSpPr>
          <p:nvPr>
            <p:ph type="body" idx="1"/>
          </p:nvPr>
        </p:nvSpPr>
        <p:spPr>
          <a:xfrm>
            <a:off x="472771" y="3494859"/>
            <a:ext cx="8654049" cy="3388534"/>
          </a:xfrm>
        </p:spPr>
        <p:txBody>
          <a:bodyPr lIns="98547" tIns="48408" rIns="98547" bIns="48408"/>
          <a:lstStyle/>
          <a:p>
            <a:endParaRPr lang="en-US" dirty="0"/>
          </a:p>
        </p:txBody>
      </p:sp>
    </p:spTree>
    <p:extLst>
      <p:ext uri="{BB962C8B-B14F-4D97-AF65-F5344CB8AC3E}">
        <p14:creationId xmlns:p14="http://schemas.microsoft.com/office/powerpoint/2010/main" val="37681473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Rectangle 3"/>
          <p:cNvSpPr/>
          <p:nvPr/>
        </p:nvSpPr>
        <p:spPr bwMode="auto">
          <a:xfrm>
            <a:off x="1155700" y="0"/>
            <a:ext cx="7988300" cy="260350"/>
          </a:xfrm>
          <a:prstGeom prst="rect">
            <a:avLst/>
          </a:prstGeom>
          <a:solidFill>
            <a:srgbClr val="3E544D"/>
          </a:solidFill>
          <a:ln w="12700" cap="flat" cmpd="sng" algn="ctr">
            <a:noFill/>
            <a:prstDash val="solid"/>
            <a:round/>
            <a:headEnd type="none" w="med" len="med"/>
            <a:tailEnd type="none" w="med" len="med"/>
          </a:ln>
          <a:effectLst/>
        </p:spPr>
        <p:txBody>
          <a:bodyPr/>
          <a:lstStyle/>
          <a:p>
            <a:pPr algn="ctr" eaLnBrk="0" hangingPunct="0">
              <a:spcBef>
                <a:spcPct val="50000"/>
              </a:spcBef>
              <a:defRPr/>
            </a:pPr>
            <a:endParaRPr lang="en-US">
              <a:cs typeface="+mn-cs"/>
            </a:endParaRPr>
          </a:p>
        </p:txBody>
      </p:sp>
      <p:sp>
        <p:nvSpPr>
          <p:cNvPr id="6" name="Rectangle 5"/>
          <p:cNvSpPr/>
          <p:nvPr/>
        </p:nvSpPr>
        <p:spPr bwMode="auto">
          <a:xfrm>
            <a:off x="0" y="0"/>
            <a:ext cx="2454275" cy="260350"/>
          </a:xfrm>
          <a:prstGeom prst="rect">
            <a:avLst/>
          </a:prstGeom>
          <a:solidFill>
            <a:srgbClr val="9D8D32"/>
          </a:solidFill>
          <a:ln w="12700" cap="flat" cmpd="sng" algn="ctr">
            <a:noFill/>
            <a:prstDash val="solid"/>
            <a:round/>
            <a:headEnd type="none" w="med" len="med"/>
            <a:tailEnd type="none" w="med" len="med"/>
          </a:ln>
          <a:effectLst/>
        </p:spPr>
        <p:txBody>
          <a:bodyPr/>
          <a:lstStyle/>
          <a:p>
            <a:pPr algn="ctr" eaLnBrk="0" hangingPunct="0">
              <a:spcBef>
                <a:spcPct val="50000"/>
              </a:spcBef>
              <a:defRPr/>
            </a:pPr>
            <a:endParaRPr lang="en-US">
              <a:cs typeface="+mn-cs"/>
            </a:endParaRPr>
          </a:p>
        </p:txBody>
      </p:sp>
      <p:sp>
        <p:nvSpPr>
          <p:cNvPr id="30722" name="Rectangle 2"/>
          <p:cNvSpPr>
            <a:spLocks noGrp="1" noChangeArrowheads="1"/>
          </p:cNvSpPr>
          <p:nvPr>
            <p:ph type="ctrTitle"/>
          </p:nvPr>
        </p:nvSpPr>
        <p:spPr>
          <a:xfrm>
            <a:off x="685800" y="1895476"/>
            <a:ext cx="7772400" cy="1790700"/>
          </a:xfrm>
        </p:spPr>
        <p:txBody>
          <a:bodyPr anchor="b"/>
          <a:lstStyle>
            <a:lvl1pPr algn="ctr">
              <a:lnSpc>
                <a:spcPct val="85000"/>
              </a:lnSpc>
              <a:defRPr sz="4000">
                <a:solidFill>
                  <a:srgbClr val="938636"/>
                </a:solidFill>
                <a:latin typeface="+mn-lt"/>
                <a:ea typeface="Verdana" pitchFamily="34" charset="0"/>
                <a:cs typeface="Verdana" pitchFamily="34" charset="0"/>
              </a:defRPr>
            </a:lvl1pPr>
          </a:lstStyle>
          <a:p>
            <a:r>
              <a:rPr lang="en-US" dirty="0"/>
              <a:t>Click to edit Master title style</a:t>
            </a:r>
          </a:p>
        </p:txBody>
      </p:sp>
      <p:sp>
        <p:nvSpPr>
          <p:cNvPr id="30723" name="Rectangle 3"/>
          <p:cNvSpPr>
            <a:spLocks noGrp="1" noChangeArrowheads="1"/>
          </p:cNvSpPr>
          <p:nvPr>
            <p:ph type="subTitle" idx="1"/>
          </p:nvPr>
        </p:nvSpPr>
        <p:spPr>
          <a:xfrm>
            <a:off x="706171" y="3849201"/>
            <a:ext cx="7731658" cy="960924"/>
          </a:xfrm>
        </p:spPr>
        <p:txBody>
          <a:bodyPr/>
          <a:lstStyle>
            <a:lvl1pPr marL="0" indent="0" algn="ctr">
              <a:lnSpc>
                <a:spcPct val="85000"/>
              </a:lnSpc>
              <a:buFontTx/>
              <a:buNone/>
              <a:defRPr sz="2800">
                <a:solidFill>
                  <a:srgbClr val="3E544D"/>
                </a:solidFill>
              </a:defRPr>
            </a:lvl1pPr>
          </a:lstStyle>
          <a:p>
            <a:r>
              <a:rPr lang="en-US" dirty="0"/>
              <a:t>Click to edit Master subtitle style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87273" y="804560"/>
            <a:ext cx="3338623" cy="1009403"/>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39" y="152400"/>
            <a:ext cx="8860557" cy="457200"/>
          </a:xfrm>
        </p:spPr>
        <p:txBody>
          <a:bodyPr/>
          <a:lstStyle/>
          <a:p>
            <a:r>
              <a:rPr lang="en-US"/>
              <a:t>Click to edit Master title style</a:t>
            </a:r>
          </a:p>
        </p:txBody>
      </p:sp>
      <p:sp>
        <p:nvSpPr>
          <p:cNvPr id="3" name="Content Placeholder 2"/>
          <p:cNvSpPr>
            <a:spLocks noGrp="1"/>
          </p:cNvSpPr>
          <p:nvPr>
            <p:ph idx="1"/>
          </p:nvPr>
        </p:nvSpPr>
        <p:spPr>
          <a:xfrm>
            <a:off x="113139" y="838200"/>
            <a:ext cx="8860557" cy="5181600"/>
          </a:xfrm>
        </p:spPr>
        <p:txBody>
          <a:bodyPr/>
          <a:lstStyle>
            <a:lvl1pPr>
              <a:lnSpc>
                <a:spcPct val="100000"/>
              </a:lnSpc>
              <a:spcBef>
                <a:spcPts val="0"/>
              </a:spcBef>
              <a:defRPr sz="1350">
                <a:solidFill>
                  <a:schemeClr val="tx2"/>
                </a:solidFill>
              </a:defRPr>
            </a:lvl1pPr>
            <a:lvl2pPr>
              <a:lnSpc>
                <a:spcPct val="100000"/>
              </a:lnSpc>
              <a:spcBef>
                <a:spcPts val="0"/>
              </a:spcBef>
              <a:defRPr sz="1350">
                <a:solidFill>
                  <a:schemeClr val="tx2"/>
                </a:solidFill>
              </a:defRPr>
            </a:lvl2pPr>
            <a:lvl3pPr>
              <a:lnSpc>
                <a:spcPct val="100000"/>
              </a:lnSpc>
              <a:spcBef>
                <a:spcPts val="0"/>
              </a:spcBef>
              <a:defRPr sz="1350">
                <a:solidFill>
                  <a:schemeClr val="tx2"/>
                </a:solidFill>
              </a:defRPr>
            </a:lvl3pPr>
            <a:lvl4pPr>
              <a:lnSpc>
                <a:spcPct val="100000"/>
              </a:lnSpc>
              <a:spcBef>
                <a:spcPts val="0"/>
              </a:spcBef>
              <a:defRPr sz="1350">
                <a:solidFill>
                  <a:schemeClr val="tx2"/>
                </a:solidFill>
              </a:defRPr>
            </a:lvl4pPr>
            <a:lvl5pPr>
              <a:lnSpc>
                <a:spcPct val="100000"/>
              </a:lnSpc>
              <a:spcBef>
                <a:spcPts val="0"/>
              </a:spcBef>
              <a:defRPr sz="135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VMware Confidential</a:t>
            </a:r>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dirty="0"/>
          </a:p>
        </p:txBody>
      </p:sp>
    </p:spTree>
    <p:extLst>
      <p:ext uri="{BB962C8B-B14F-4D97-AF65-F5344CB8AC3E}">
        <p14:creationId xmlns:p14="http://schemas.microsoft.com/office/powerpoint/2010/main" val="36005221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Subhea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0" y="1047593"/>
            <a:ext cx="9144000" cy="639705"/>
          </a:xfrm>
          <a:prstGeom prst="rect">
            <a:avLst/>
          </a:prstGeom>
        </p:spPr>
        <p:txBody>
          <a:bodyPr lIns="51425" tIns="25712" rIns="51425" bIns="25712"/>
          <a:lstStyle>
            <a:lvl1pPr algn="ctr">
              <a:buFontTx/>
              <a:buNone/>
              <a:defRPr sz="2000"/>
            </a:lvl1pPr>
          </a:lstStyle>
          <a:p>
            <a:pPr lvl="0"/>
            <a:r>
              <a:rPr lang="en-US"/>
              <a:t>Click to edit Master text styles</a:t>
            </a:r>
          </a:p>
        </p:txBody>
      </p:sp>
      <p:sp>
        <p:nvSpPr>
          <p:cNvPr id="11" name="Content Placeholder 10"/>
          <p:cNvSpPr>
            <a:spLocks noGrp="1"/>
          </p:cNvSpPr>
          <p:nvPr>
            <p:ph sz="quarter" idx="14"/>
          </p:nvPr>
        </p:nvSpPr>
        <p:spPr>
          <a:xfrm>
            <a:off x="288851" y="1813619"/>
            <a:ext cx="8555969" cy="4216004"/>
          </a:xfrm>
          <a:prstGeom prst="rect">
            <a:avLst/>
          </a:prstGeom>
        </p:spPr>
        <p:txBody>
          <a:bodyPr lIns="51425" tIns="25712" rIns="51425" bIns="25712"/>
          <a:lstStyle>
            <a:lvl1pPr marL="257117" marR="0" indent="-257117" algn="l" defTabSz="816293" rtl="0" eaLnBrk="1" fontAlgn="auto" latinLnBrk="0" hangingPunct="1">
              <a:lnSpc>
                <a:spcPct val="100000"/>
              </a:lnSpc>
              <a:spcBef>
                <a:spcPts val="675"/>
              </a:spcBef>
              <a:spcAft>
                <a:spcPts val="0"/>
              </a:spcAft>
              <a:buClrTx/>
              <a:buSzPct val="80000"/>
              <a:buFontTx/>
              <a:buBlip>
                <a:blip r:embed="rId2"/>
              </a:buBlip>
              <a:tabLst/>
              <a:defRPr/>
            </a:lvl1pPr>
            <a:lvl2pPr marL="543695" marR="0" indent="-286578" algn="l" defTabSz="816293" rtl="0" eaLnBrk="1" fontAlgn="auto" latinLnBrk="0" hangingPunct="1">
              <a:lnSpc>
                <a:spcPct val="100000"/>
              </a:lnSpc>
              <a:spcBef>
                <a:spcPts val="0"/>
              </a:spcBef>
              <a:spcAft>
                <a:spcPts val="0"/>
              </a:spcAft>
              <a:buClrTx/>
              <a:buSzTx/>
              <a:buFont typeface="Calibri" pitchFamily="34" charset="0"/>
              <a:buChar char="–"/>
              <a:tabLst/>
              <a:defRPr/>
            </a:lvl2pPr>
            <a:lvl3pPr marL="712427" marR="0" indent="-158912" algn="l" defTabSz="816293"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028466" marR="0" indent="-306219" algn="l" defTabSz="816293"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sp>
        <p:nvSpPr>
          <p:cNvPr id="5" name="Slide Number Placeholder 5"/>
          <p:cNvSpPr>
            <a:spLocks noGrp="1"/>
          </p:cNvSpPr>
          <p:nvPr>
            <p:ph type="sldNum" sz="quarter" idx="15"/>
          </p:nvPr>
        </p:nvSpPr>
        <p:spPr>
          <a:xfrm>
            <a:off x="4379913" y="6360587"/>
            <a:ext cx="385762" cy="342900"/>
          </a:xfrm>
          <a:prstGeom prst="rect">
            <a:avLst/>
          </a:prstGeom>
        </p:spPr>
        <p:txBody>
          <a:bodyPr/>
          <a:lstStyle>
            <a:lvl1pPr>
              <a:defRPr/>
            </a:lvl1pPr>
          </a:lstStyle>
          <a:p>
            <a:pPr>
              <a:defRPr/>
            </a:pPr>
            <a:fld id="{E8839C46-E965-504D-BC92-3B5C4E312804}" type="slidenum">
              <a:rPr lang="en-US" smtClean="0">
                <a:latin typeface="Calibri"/>
              </a:rPr>
              <a:pPr>
                <a:defRPr/>
              </a:pPr>
              <a:t>‹#›</a:t>
            </a:fld>
            <a:endParaRPr lang="en-US" dirty="0">
              <a:latin typeface="Calibri"/>
            </a:endParaRPr>
          </a:p>
        </p:txBody>
      </p:sp>
      <p:sp>
        <p:nvSpPr>
          <p:cNvPr id="6" name="Text Placeholder 10"/>
          <p:cNvSpPr txBox="1">
            <a:spLocks/>
          </p:cNvSpPr>
          <p:nvPr/>
        </p:nvSpPr>
        <p:spPr>
          <a:xfrm>
            <a:off x="168829" y="6654800"/>
            <a:ext cx="33147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815870" fontAlgn="base">
              <a:spcAft>
                <a:spcPct val="0"/>
              </a:spcAft>
            </a:pPr>
            <a:r>
              <a:rPr lang="en-US" sz="700" dirty="0">
                <a:solidFill>
                  <a:prstClr val="white"/>
                </a:solidFill>
                <a:ea typeface="ＭＳ Ｐゴシック" charset="0"/>
              </a:rPr>
              <a:t>Copyright © 2015 Splunk Inc.  Confidential.</a:t>
            </a:r>
          </a:p>
          <a:p>
            <a:pPr defTabSz="815870" fontAlgn="base">
              <a:spcAft>
                <a:spcPct val="0"/>
              </a:spcAft>
            </a:pPr>
            <a:endParaRPr lang="en-US" sz="700" dirty="0">
              <a:solidFill>
                <a:prstClr val="white"/>
              </a:solidFill>
              <a:ea typeface="ＭＳ Ｐゴシック" charset="0"/>
            </a:endParaRPr>
          </a:p>
        </p:txBody>
      </p:sp>
      <p:sp>
        <p:nvSpPr>
          <p:cNvPr id="7" name="Text Placeholder 10"/>
          <p:cNvSpPr txBox="1">
            <a:spLocks/>
          </p:cNvSpPr>
          <p:nvPr userDrawn="1"/>
        </p:nvSpPr>
        <p:spPr>
          <a:xfrm>
            <a:off x="168829" y="6654800"/>
            <a:ext cx="33147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815870" fontAlgn="base">
              <a:spcAft>
                <a:spcPct val="0"/>
              </a:spcAft>
            </a:pPr>
            <a:r>
              <a:rPr lang="en-US" sz="700" dirty="0">
                <a:solidFill>
                  <a:prstClr val="white"/>
                </a:solidFill>
                <a:ea typeface="ＭＳ Ｐゴシック" charset="0"/>
              </a:rPr>
              <a:t>Copyright © 2015 Splunk Inc.  Confidential.</a:t>
            </a:r>
          </a:p>
          <a:p>
            <a:pPr defTabSz="815870" fontAlgn="base">
              <a:spcAft>
                <a:spcPct val="0"/>
              </a:spcAft>
            </a:pPr>
            <a:endParaRPr lang="en-US" sz="700" dirty="0">
              <a:solidFill>
                <a:prstClr val="white"/>
              </a:solidFill>
              <a:ea typeface="ＭＳ Ｐゴシック" charset="0"/>
            </a:endParaRPr>
          </a:p>
        </p:txBody>
      </p:sp>
    </p:spTree>
    <p:extLst>
      <p:ext uri="{BB962C8B-B14F-4D97-AF65-F5344CB8AC3E}">
        <p14:creationId xmlns:p14="http://schemas.microsoft.com/office/powerpoint/2010/main" val="38687679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Content Placeholder 10"/>
          <p:cNvSpPr>
            <a:spLocks noGrp="1"/>
          </p:cNvSpPr>
          <p:nvPr>
            <p:ph sz="quarter" idx="14"/>
          </p:nvPr>
        </p:nvSpPr>
        <p:spPr>
          <a:xfrm>
            <a:off x="288848" y="1306939"/>
            <a:ext cx="8555969" cy="4742905"/>
          </a:xfrm>
          <a:prstGeom prst="rect">
            <a:avLst/>
          </a:prstGeom>
        </p:spPr>
        <p:txBody>
          <a:bodyPr lIns="68566" tIns="34283" rIns="68566" bIns="34283"/>
          <a:lstStyle>
            <a:lvl1pPr marL="257123" marR="0" indent="-257123" algn="l" defTabSz="816314" rtl="0" eaLnBrk="1" fontAlgn="auto" latinLnBrk="0" hangingPunct="1">
              <a:lnSpc>
                <a:spcPct val="100000"/>
              </a:lnSpc>
              <a:spcBef>
                <a:spcPts val="675"/>
              </a:spcBef>
              <a:spcAft>
                <a:spcPts val="0"/>
              </a:spcAft>
              <a:buClrTx/>
              <a:buSzPct val="80000"/>
              <a:buFontTx/>
              <a:buBlip>
                <a:blip r:embed="rId2"/>
              </a:buBlip>
              <a:tabLst/>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5"/>
          <p:cNvSpPr>
            <a:spLocks noGrp="1"/>
          </p:cNvSpPr>
          <p:nvPr>
            <p:ph type="sldNum" sz="quarter" idx="15"/>
          </p:nvPr>
        </p:nvSpPr>
        <p:spPr>
          <a:xfrm>
            <a:off x="4379913" y="6360587"/>
            <a:ext cx="385762" cy="342900"/>
          </a:xfrm>
          <a:prstGeom prst="rect">
            <a:avLst/>
          </a:prstGeom>
        </p:spPr>
        <p:txBody>
          <a:bodyPr lIns="121917" tIns="60958" rIns="121917" bIns="60958"/>
          <a:lstStyle>
            <a:lvl1pPr>
              <a:defRPr/>
            </a:lvl1pPr>
          </a:lstStyle>
          <a:p>
            <a:pPr>
              <a:defRPr/>
            </a:pPr>
            <a:fld id="{EC3E9CF1-D74C-C84C-BFDE-2F04DF0BE563}" type="slidenum">
              <a:rPr lang="en-US" smtClean="0"/>
              <a:pPr>
                <a:defRPr/>
              </a:pPr>
              <a:t>‹#›</a:t>
            </a:fld>
            <a:endParaRPr lang="en-US" dirty="0"/>
          </a:p>
        </p:txBody>
      </p:sp>
    </p:spTree>
    <p:extLst>
      <p:ext uri="{BB962C8B-B14F-4D97-AF65-F5344CB8AC3E}">
        <p14:creationId xmlns:p14="http://schemas.microsoft.com/office/powerpoint/2010/main" val="11421958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0_No Footer">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99712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7_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310394"/>
            <a:ext cx="8459906" cy="443586"/>
          </a:xfrm>
        </p:spPr>
        <p:txBody>
          <a:bodyPr/>
          <a:lstStyle/>
          <a:p>
            <a:r>
              <a:rPr lang="en-US" dirty="0"/>
              <a:t>Subject: Slide Title</a:t>
            </a:r>
          </a:p>
        </p:txBody>
      </p:sp>
      <p:sp>
        <p:nvSpPr>
          <p:cNvPr id="7" name="Subtitle 2"/>
          <p:cNvSpPr>
            <a:spLocks noGrp="1"/>
          </p:cNvSpPr>
          <p:nvPr>
            <p:ph type="subTitle" idx="14" hasCustomPrompt="1"/>
          </p:nvPr>
        </p:nvSpPr>
        <p:spPr>
          <a:xfrm>
            <a:off x="342048" y="880004"/>
            <a:ext cx="8459905" cy="27460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userDrawn="1"/>
        </p:nvSpPr>
        <p:spPr>
          <a:xfrm>
            <a:off x="-1" y="5445760"/>
            <a:ext cx="733806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213134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6_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310394"/>
            <a:ext cx="8459906" cy="443586"/>
          </a:xfrm>
        </p:spPr>
        <p:txBody>
          <a:bodyPr/>
          <a:lstStyle>
            <a:lvl1pPr algn="l">
              <a:defRPr/>
            </a:lvl1pPr>
          </a:lstStyle>
          <a:p>
            <a:r>
              <a:rPr lang="en-US" dirty="0"/>
              <a:t>Subject: Slide Title</a:t>
            </a:r>
          </a:p>
        </p:txBody>
      </p:sp>
      <p:sp>
        <p:nvSpPr>
          <p:cNvPr id="7" name="Subtitle 2"/>
          <p:cNvSpPr>
            <a:spLocks noGrp="1"/>
          </p:cNvSpPr>
          <p:nvPr>
            <p:ph type="subTitle" idx="14" hasCustomPrompt="1"/>
          </p:nvPr>
        </p:nvSpPr>
        <p:spPr>
          <a:xfrm>
            <a:off x="342048" y="880004"/>
            <a:ext cx="8459905" cy="274600"/>
          </a:xfrm>
        </p:spPr>
        <p:txBody>
          <a:bodyPr tIns="0"/>
          <a:lstStyle>
            <a:lvl1pPr marL="0" indent="0" algn="l">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userDrawn="1"/>
        </p:nvSpPr>
        <p:spPr>
          <a:xfrm>
            <a:off x="-1" y="5445760"/>
            <a:ext cx="733806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5" name="Content Placeholder 21"/>
          <p:cNvSpPr>
            <a:spLocks noGrp="1"/>
          </p:cNvSpPr>
          <p:nvPr>
            <p:ph sz="quarter" idx="10"/>
          </p:nvPr>
        </p:nvSpPr>
        <p:spPr>
          <a:xfrm>
            <a:off x="342047" y="1280629"/>
            <a:ext cx="8459904" cy="4623248"/>
          </a:xfrm>
        </p:spPr>
        <p:txBody>
          <a:bodyPr/>
          <a:lstStyle>
            <a:lvl1pPr marL="136922" indent="-136922">
              <a:buClr>
                <a:srgbClr val="4D5C64"/>
              </a:buClr>
              <a:buFont typeface="Wingdings" charset="2"/>
              <a:buChar char="§"/>
              <a:tabLst/>
              <a:defRPr/>
            </a:lvl1pPr>
            <a:lvl2pPr>
              <a:buClr>
                <a:srgbClr val="4D5C64"/>
              </a:buClr>
              <a:defRPr/>
            </a:lvl2pPr>
            <a:lvl3pPr>
              <a:buClr>
                <a:srgbClr val="4D5C64"/>
              </a:buClr>
              <a:defRPr/>
            </a:lvl3pPr>
            <a:lvl4pPr>
              <a:buClr>
                <a:srgbClr val="4D5C64"/>
              </a:buClr>
              <a:defRPr/>
            </a:lvl4pPr>
            <a:lvl5pPr>
              <a:buClr>
                <a:srgbClr val="4D5C6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9190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5"/>
          <p:cNvSpPr>
            <a:spLocks noGrp="1"/>
          </p:cNvSpPr>
          <p:nvPr>
            <p:ph type="sldNum" sz="quarter" idx="10"/>
          </p:nvPr>
        </p:nvSpPr>
        <p:spPr>
          <a:xfrm>
            <a:off x="4379913" y="6360585"/>
            <a:ext cx="385762" cy="342900"/>
          </a:xfrm>
          <a:prstGeom prst="rect">
            <a:avLst/>
          </a:prstGeom>
        </p:spPr>
        <p:txBody>
          <a:bodyPr/>
          <a:lstStyle>
            <a:lvl1pPr>
              <a:defRPr/>
            </a:lvl1pPr>
          </a:lstStyle>
          <a:p>
            <a:pPr>
              <a:defRPr/>
            </a:pPr>
            <a:fld id="{1CF860F4-4FA4-EE41-8ADB-46C5B0D62AB2}" type="slidenum">
              <a:rPr lang="en-US" smtClean="0"/>
              <a:pPr>
                <a:defRPr/>
              </a:pPr>
              <a:t>‹#›</a:t>
            </a:fld>
            <a:endParaRPr lang="en-US" dirty="0"/>
          </a:p>
        </p:txBody>
      </p:sp>
    </p:spTree>
    <p:extLst>
      <p:ext uri="{BB962C8B-B14F-4D97-AF65-F5344CB8AC3E}">
        <p14:creationId xmlns:p14="http://schemas.microsoft.com/office/powerpoint/2010/main" val="6180838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0273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401330"/>
            <a:ext cx="4016930" cy="673578"/>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401330"/>
            <a:ext cx="4011930" cy="673578"/>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961304"/>
            <a:ext cx="401193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961304"/>
            <a:ext cx="401193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310394"/>
            <a:ext cx="8459906" cy="443586"/>
          </a:xfrm>
        </p:spPr>
        <p:txBody>
          <a:bodyPr/>
          <a:lstStyle/>
          <a:p>
            <a:r>
              <a:rPr lang="en-US" dirty="0"/>
              <a:t>Subject: Slide Title</a:t>
            </a:r>
          </a:p>
        </p:txBody>
      </p:sp>
      <p:sp>
        <p:nvSpPr>
          <p:cNvPr id="12" name="Subtitle 2"/>
          <p:cNvSpPr>
            <a:spLocks noGrp="1"/>
          </p:cNvSpPr>
          <p:nvPr>
            <p:ph type="subTitle" idx="12" hasCustomPrompt="1"/>
          </p:nvPr>
        </p:nvSpPr>
        <p:spPr>
          <a:xfrm>
            <a:off x="342048" y="880004"/>
            <a:ext cx="8459905" cy="27460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94731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0132" y="381000"/>
            <a:ext cx="8153400" cy="990600"/>
          </a:xfrm>
        </p:spPr>
        <p:txBody>
          <a:bodyPr/>
          <a:lstStyle/>
          <a:p>
            <a:r>
              <a:rPr kumimoji="0" lang="en-US"/>
              <a:t>Click to edit Master title style</a:t>
            </a:r>
          </a:p>
        </p:txBody>
      </p:sp>
      <p:sp>
        <p:nvSpPr>
          <p:cNvPr id="8" name="Content Placeholder 7"/>
          <p:cNvSpPr>
            <a:spLocks noGrp="1"/>
          </p:cNvSpPr>
          <p:nvPr>
            <p:ph sz="quarter" idx="1"/>
          </p:nvPr>
        </p:nvSpPr>
        <p:spPr>
          <a:xfrm>
            <a:off x="489010" y="1752600"/>
            <a:ext cx="8153400" cy="44958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41357795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ctr"/>
          <a:lstStyle>
            <a:lvl1pPr marL="0" indent="0">
              <a:buNone/>
              <a:defRPr sz="2800">
                <a:solidFill>
                  <a:schemeClr val="tx2"/>
                </a:solidFill>
                <a:latin typeface="Calibri" panose="020F0502020204030204" pitchFamily="34" charset="0"/>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600200"/>
            <a:ext cx="1295400" cy="990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Calibri" panose="020F0502020204030204" pitchFamily="34" charset="0"/>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pic>
        <p:nvPicPr>
          <p:cNvPr id="10" name="Picture 9" descr="DRC logos_Updated2009 011.jpg"/>
          <p:cNvPicPr>
            <a:picLocks noChangeAspect="1"/>
          </p:cNvPicPr>
          <p:nvPr/>
        </p:nvPicPr>
        <p:blipFill>
          <a:blip r:embed="rId2" cstate="print"/>
          <a:stretch>
            <a:fillRect/>
          </a:stretch>
        </p:blipFill>
        <p:spPr>
          <a:xfrm>
            <a:off x="6696492" y="5715000"/>
            <a:ext cx="2142708" cy="837071"/>
          </a:xfrm>
          <a:prstGeom prst="rect">
            <a:avLst/>
          </a:prstGeom>
        </p:spPr>
      </p:pic>
    </p:spTree>
    <p:extLst>
      <p:ext uri="{BB962C8B-B14F-4D97-AF65-F5344CB8AC3E}">
        <p14:creationId xmlns:p14="http://schemas.microsoft.com/office/powerpoint/2010/main" val="378076876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311301-3181-3B41-BBFF-B0685068232F}"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6893714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3834" y="381000"/>
            <a:ext cx="8229600" cy="990600"/>
          </a:xfrm>
        </p:spPr>
        <p:txBody>
          <a:bodyPr/>
          <a:lstStyle>
            <a:lvl1pPr>
              <a:defRPr>
                <a:latin typeface="Calibri" panose="020F0502020204030204" pitchFamily="34" charset="0"/>
              </a:defRPr>
            </a:lvl1p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normAutofit/>
          </a:bodyPr>
          <a:lstStyle>
            <a:lvl1pPr eaLnBrk="1" latinLnBrk="0" hangingPunct="1">
              <a:defRPr sz="2000">
                <a:latin typeface="Calibri" panose="020F0502020204030204" pitchFamily="34" charset="0"/>
              </a:defRPr>
            </a:lvl1pPr>
            <a:lvl2pPr>
              <a:defRPr sz="1800"/>
            </a:lvl2pPr>
            <a:lvl3pPr eaLnBrk="1" latinLnBrk="0" hangingPunct="1">
              <a:defRPr sz="1600">
                <a:latin typeface="Calibri" panose="020F0502020204030204" pitchFamily="34" charset="0"/>
              </a:defRPr>
            </a:lvl3pPr>
            <a:lvl4pPr eaLnBrk="1" latinLnBrk="0" hangingPunct="1">
              <a:defRPr sz="1400">
                <a:latin typeface="Calibri" panose="020F0502020204030204" pitchFamily="34" charset="0"/>
              </a:defRPr>
            </a:lvl4pPr>
            <a:lvl5pPr eaLnBrk="1" latinLnBrk="0" hangingPunct="1">
              <a:defRPr sz="1400">
                <a:latin typeface="Calibri" panose="020F0502020204030204" pitchFamily="34" charset="0"/>
              </a:defRPr>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normAutofit/>
          </a:bodyPr>
          <a:lstStyle>
            <a:lvl1pPr eaLnBrk="1" latinLnBrk="0" hangingPunct="1">
              <a:defRPr sz="2000"/>
            </a:lvl1pPr>
            <a:lvl2pPr>
              <a:defRPr sz="1800"/>
            </a:lvl2pPr>
            <a:lvl3pPr eaLnBrk="1" latinLnBrk="0" hangingPunct="1">
              <a:defRPr sz="1600"/>
            </a:lvl3pPr>
            <a:lvl4pPr eaLnBrk="1" latinLnBrk="0" hangingPunct="1">
              <a:defRPr sz="1400"/>
            </a:lvl4pPr>
            <a:lvl5pPr eaLnBrk="1" latinLnBrk="0" hangingPunct="1">
              <a:defRPr sz="1400"/>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9242777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132" y="457200"/>
            <a:ext cx="8077200" cy="869950"/>
          </a:xfrm>
        </p:spPr>
        <p:txBody>
          <a:bodyPr anchor="ctr"/>
          <a:lstStyle>
            <a:lvl1pPr algn="l">
              <a:buNone/>
              <a:defRPr sz="4400" b="0"/>
            </a:lvl1pPr>
          </a:lstStyle>
          <a:p>
            <a:r>
              <a:rPr kumimoji="0" lang="en-US"/>
              <a:t>Click to edit Master title style</a:t>
            </a:r>
          </a:p>
        </p:txBody>
      </p:sp>
      <p:sp>
        <p:nvSpPr>
          <p:cNvPr id="3" name="Text Placeholder 2"/>
          <p:cNvSpPr>
            <a:spLocks noGrp="1"/>
          </p:cNvSpPr>
          <p:nvPr>
            <p:ph type="body" idx="2"/>
          </p:nvPr>
        </p:nvSpPr>
        <p:spPr>
          <a:xfrm>
            <a:off x="609600" y="1752600"/>
            <a:ext cx="1600200" cy="4343400"/>
          </a:xfrm>
          <a:solidFill>
            <a:srgbClr val="C7203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42516391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96367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3" name="Title 19"/>
          <p:cNvSpPr>
            <a:spLocks noGrp="1"/>
          </p:cNvSpPr>
          <p:nvPr>
            <p:ph type="title" hasCustomPrompt="1"/>
          </p:nvPr>
        </p:nvSpPr>
        <p:spPr>
          <a:xfrm>
            <a:off x="0" y="-7478"/>
            <a:ext cx="9144000" cy="710655"/>
          </a:xfrm>
          <a:prstGeom prst="rect">
            <a:avLst/>
          </a:prstGeom>
          <a:solidFill>
            <a:srgbClr val="1768B1"/>
          </a:solidFill>
        </p:spPr>
        <p:txBody>
          <a:bodyPr vert="horz"/>
          <a:lstStyle>
            <a:lvl1pPr marL="292100" algn="l">
              <a:lnSpc>
                <a:spcPts val="3980"/>
              </a:lnSpc>
              <a:defRPr sz="3000" b="0" i="0" baseline="0">
                <a:solidFill>
                  <a:schemeClr val="bg1"/>
                </a:solidFill>
                <a:latin typeface="Arial"/>
                <a:cs typeface="Arial"/>
              </a:defRPr>
            </a:lvl1pPr>
          </a:lstStyle>
          <a:p>
            <a:r>
              <a:rPr lang="en-US" dirty="0"/>
              <a:t>Click to edit title</a:t>
            </a:r>
          </a:p>
        </p:txBody>
      </p:sp>
      <p:pic>
        <p:nvPicPr>
          <p:cNvPr id="15" name="Picture 14" descr="footer.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18497"/>
            <a:ext cx="9152141" cy="547644"/>
          </a:xfrm>
          <a:prstGeom prst="rect">
            <a:avLst/>
          </a:prstGeom>
        </p:spPr>
      </p:pic>
      <p:sp>
        <p:nvSpPr>
          <p:cNvPr id="16" name="Slide Number Placeholder 5"/>
          <p:cNvSpPr txBox="1">
            <a:spLocks/>
          </p:cNvSpPr>
          <p:nvPr userDrawn="1"/>
        </p:nvSpPr>
        <p:spPr>
          <a:xfrm>
            <a:off x="6826732" y="6414964"/>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300" dirty="0">
                <a:solidFill>
                  <a:srgbClr val="FFFFFF"/>
                </a:solidFill>
                <a:latin typeface="Arial"/>
                <a:cs typeface="Arial"/>
              </a:rPr>
              <a:t>   |   </a:t>
            </a:r>
            <a:fld id="{D43A6F16-D3CF-4F46-B6D9-B3CAB1B87938}" type="slidenum">
              <a:rPr lang="en-US" sz="1300" smtClean="0">
                <a:solidFill>
                  <a:srgbClr val="FFFFFF"/>
                </a:solidFill>
                <a:latin typeface="Arial"/>
                <a:cs typeface="Arial"/>
              </a:rPr>
              <a:pPr algn="r"/>
              <a:t>‹#›</a:t>
            </a:fld>
            <a:endParaRPr lang="en-US" sz="1300" dirty="0">
              <a:solidFill>
                <a:srgbClr val="FFFFFF"/>
              </a:solidFill>
              <a:latin typeface="Arial"/>
              <a:cs typeface="Arial"/>
            </a:endParaRPr>
          </a:p>
        </p:txBody>
      </p:sp>
    </p:spTree>
    <p:extLst>
      <p:ext uri="{BB962C8B-B14F-4D97-AF65-F5344CB8AC3E}">
        <p14:creationId xmlns:p14="http://schemas.microsoft.com/office/powerpoint/2010/main" val="379500535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0132" y="381000"/>
            <a:ext cx="8153400" cy="990600"/>
          </a:xfrm>
        </p:spPr>
        <p:txBody>
          <a:bodyPr/>
          <a:lstStyle/>
          <a:p>
            <a:r>
              <a:rPr kumimoji="0" lang="en-US"/>
              <a:t>Click to edit Master title style</a:t>
            </a:r>
          </a:p>
        </p:txBody>
      </p:sp>
      <p:sp>
        <p:nvSpPr>
          <p:cNvPr id="8" name="Content Placeholder 7"/>
          <p:cNvSpPr>
            <a:spLocks noGrp="1"/>
          </p:cNvSpPr>
          <p:nvPr>
            <p:ph sz="quarter" idx="1"/>
          </p:nvPr>
        </p:nvSpPr>
        <p:spPr>
          <a:xfrm>
            <a:off x="489010" y="1752600"/>
            <a:ext cx="8153400" cy="44958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14539044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ctr"/>
          <a:lstStyle>
            <a:lvl1pPr marL="0" indent="0">
              <a:buNone/>
              <a:defRPr sz="2800">
                <a:solidFill>
                  <a:schemeClr val="tx2"/>
                </a:solidFill>
                <a:latin typeface="Calibri" panose="020F0502020204030204" pitchFamily="34" charset="0"/>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600200"/>
            <a:ext cx="1295400" cy="990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Calibri" panose="020F0502020204030204" pitchFamily="34" charset="0"/>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pic>
        <p:nvPicPr>
          <p:cNvPr id="10" name="Picture 9" descr="DRC logos_Updated2009 011.jpg"/>
          <p:cNvPicPr>
            <a:picLocks noChangeAspect="1"/>
          </p:cNvPicPr>
          <p:nvPr/>
        </p:nvPicPr>
        <p:blipFill>
          <a:blip r:embed="rId2" cstate="print"/>
          <a:stretch>
            <a:fillRect/>
          </a:stretch>
        </p:blipFill>
        <p:spPr>
          <a:xfrm>
            <a:off x="6696492" y="5715000"/>
            <a:ext cx="2142708" cy="837071"/>
          </a:xfrm>
          <a:prstGeom prst="rect">
            <a:avLst/>
          </a:prstGeom>
        </p:spPr>
      </p:pic>
    </p:spTree>
    <p:extLst>
      <p:ext uri="{BB962C8B-B14F-4D97-AF65-F5344CB8AC3E}">
        <p14:creationId xmlns:p14="http://schemas.microsoft.com/office/powerpoint/2010/main" val="3257796892"/>
      </p:ext>
    </p:extLst>
  </p:cSld>
  <p:clrMapOvr>
    <a:overrideClrMapping bg1="lt1" tx1="dk1" bg2="lt2" tx2="dk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3834" y="381000"/>
            <a:ext cx="8229600" cy="990600"/>
          </a:xfrm>
        </p:spPr>
        <p:txBody>
          <a:bodyPr/>
          <a:lstStyle>
            <a:lvl1pPr>
              <a:defRPr>
                <a:latin typeface="Calibri" panose="020F0502020204030204" pitchFamily="34" charset="0"/>
              </a:defRPr>
            </a:lvl1p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normAutofit/>
          </a:bodyPr>
          <a:lstStyle>
            <a:lvl1pPr eaLnBrk="1" latinLnBrk="0" hangingPunct="1">
              <a:defRPr sz="2000">
                <a:latin typeface="Calibri" panose="020F0502020204030204" pitchFamily="34" charset="0"/>
              </a:defRPr>
            </a:lvl1pPr>
            <a:lvl2pPr>
              <a:defRPr sz="1800"/>
            </a:lvl2pPr>
            <a:lvl3pPr eaLnBrk="1" latinLnBrk="0" hangingPunct="1">
              <a:defRPr sz="1600">
                <a:latin typeface="Calibri" panose="020F0502020204030204" pitchFamily="34" charset="0"/>
              </a:defRPr>
            </a:lvl3pPr>
            <a:lvl4pPr eaLnBrk="1" latinLnBrk="0" hangingPunct="1">
              <a:defRPr sz="1400">
                <a:latin typeface="Calibri" panose="020F0502020204030204" pitchFamily="34" charset="0"/>
              </a:defRPr>
            </a:lvl4pPr>
            <a:lvl5pPr eaLnBrk="1" latinLnBrk="0" hangingPunct="1">
              <a:defRPr sz="1400">
                <a:latin typeface="Calibri" panose="020F0502020204030204" pitchFamily="34" charset="0"/>
              </a:defRPr>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normAutofit/>
          </a:bodyPr>
          <a:lstStyle>
            <a:lvl1pPr eaLnBrk="1" latinLnBrk="0" hangingPunct="1">
              <a:defRPr sz="2000"/>
            </a:lvl1pPr>
            <a:lvl2pPr>
              <a:defRPr sz="1800"/>
            </a:lvl2pPr>
            <a:lvl3pPr eaLnBrk="1" latinLnBrk="0" hangingPunct="1">
              <a:defRPr sz="1600"/>
            </a:lvl3pPr>
            <a:lvl4pPr eaLnBrk="1" latinLnBrk="0" hangingPunct="1">
              <a:defRPr sz="1400"/>
            </a:lvl4pPr>
            <a:lvl5pPr eaLnBrk="1" latinLnBrk="0" hangingPunct="1">
              <a:defRPr sz="1400"/>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26284925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132" y="457200"/>
            <a:ext cx="8077200" cy="869950"/>
          </a:xfrm>
        </p:spPr>
        <p:txBody>
          <a:bodyPr anchor="ctr"/>
          <a:lstStyle>
            <a:lvl1pPr algn="l">
              <a:buNone/>
              <a:defRPr sz="4400" b="0"/>
            </a:lvl1pPr>
          </a:lstStyle>
          <a:p>
            <a:r>
              <a:rPr kumimoji="0" lang="en-US"/>
              <a:t>Click to edit Master title style</a:t>
            </a:r>
          </a:p>
        </p:txBody>
      </p:sp>
      <p:sp>
        <p:nvSpPr>
          <p:cNvPr id="3" name="Text Placeholder 2"/>
          <p:cNvSpPr>
            <a:spLocks noGrp="1"/>
          </p:cNvSpPr>
          <p:nvPr>
            <p:ph type="body" idx="2"/>
          </p:nvPr>
        </p:nvSpPr>
        <p:spPr>
          <a:xfrm>
            <a:off x="609600" y="1752600"/>
            <a:ext cx="1600200" cy="4343400"/>
          </a:xfrm>
          <a:solidFill>
            <a:srgbClr val="C7203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2361180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311301-3181-3B41-BBFF-B0685068232F}"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591062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311301-3181-3B41-BBFF-B0685068232F}"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1879368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311301-3181-3B41-BBFF-B0685068232F}"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1357017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311301-3181-3B41-BBFF-B0685068232F}" type="datetimeFigureOut">
              <a:rPr lang="en-US" smtClean="0"/>
              <a:t>9/15/2020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1109614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311301-3181-3B41-BBFF-B0685068232F}" type="datetimeFigureOut">
              <a:rPr lang="en-US" smtClean="0"/>
              <a:t>9/15/2020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547465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311301-3181-3B41-BBFF-B0685068232F}" type="datetimeFigureOut">
              <a:rPr lang="en-US" smtClean="0"/>
              <a:t>9/15/2020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14352189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311301-3181-3B41-BBFF-B0685068232F}"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1189325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311301-3181-3B41-BBFF-B0685068232F}"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221959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Content-GrayM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38636"/>
                </a:solidFill>
              </a:defRPr>
            </a:lvl1pPr>
          </a:lstStyle>
          <a:p>
            <a:r>
              <a:rPr lang="en-US" dirty="0"/>
              <a:t>Click to edit Master title style</a:t>
            </a:r>
          </a:p>
        </p:txBody>
      </p:sp>
      <p:sp>
        <p:nvSpPr>
          <p:cNvPr id="3" name="Content Placeholder 2"/>
          <p:cNvSpPr>
            <a:spLocks noGrp="1"/>
          </p:cNvSpPr>
          <p:nvPr>
            <p:ph idx="1"/>
          </p:nvPr>
        </p:nvSpPr>
        <p:spPr>
          <a:xfrm>
            <a:off x="725788" y="1266823"/>
            <a:ext cx="8010525" cy="5029200"/>
          </a:xfrm>
        </p:spPr>
        <p:txBody>
          <a:bodyPr/>
          <a:lstStyle>
            <a:lvl1pPr>
              <a:spcBef>
                <a:spcPts val="0"/>
              </a:spcBef>
              <a:spcAft>
                <a:spcPts val="600"/>
              </a:spcAft>
              <a:buClr>
                <a:schemeClr val="bg2"/>
              </a:buClr>
              <a:defRPr sz="2400">
                <a:solidFill>
                  <a:schemeClr val="tx1"/>
                </a:solidFill>
              </a:defRPr>
            </a:lvl1pPr>
            <a:lvl2pPr>
              <a:spcAft>
                <a:spcPts val="600"/>
              </a:spcAft>
              <a:buClr>
                <a:schemeClr val="accent4"/>
              </a:buClr>
              <a:defRPr sz="2000" b="1">
                <a:solidFill>
                  <a:srgbClr val="174B25"/>
                </a:solidFill>
              </a:defRPr>
            </a:lvl2pPr>
            <a:lvl3pPr>
              <a:spcBef>
                <a:spcPts val="0"/>
              </a:spcBef>
              <a:spcAft>
                <a:spcPts val="600"/>
              </a:spcAft>
              <a:buClr>
                <a:srgbClr val="4F4F51"/>
              </a:buClr>
              <a:defRPr sz="1800">
                <a:solidFill>
                  <a:schemeClr val="tx1"/>
                </a:solidFill>
              </a:defRPr>
            </a:lvl3pPr>
            <a:lvl4pPr>
              <a:buClr>
                <a:srgbClr val="4F4F51"/>
              </a:buClr>
              <a:defRPr sz="1600">
                <a:solidFill>
                  <a:schemeClr val="tx1"/>
                </a:solidFill>
              </a:defRPr>
            </a:lvl4pPr>
            <a:lvl5pPr>
              <a:buClr>
                <a:srgbClr val="4F4F5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26"/>
          <p:cNvSpPr>
            <a:spLocks noGrp="1"/>
          </p:cNvSpPr>
          <p:nvPr>
            <p:ph type="sldNum" sz="quarter" idx="11"/>
          </p:nvPr>
        </p:nvSpPr>
        <p:spPr/>
        <p:txBody>
          <a:bodyPr/>
          <a:lstStyle>
            <a:lvl1pPr algn="r">
              <a:defRPr sz="900" b="0" smtClean="0">
                <a:solidFill>
                  <a:schemeClr val="tx1">
                    <a:lumMod val="60000"/>
                    <a:lumOff val="40000"/>
                  </a:schemeClr>
                </a:solidFill>
              </a:defRPr>
            </a:lvl1pPr>
          </a:lstStyle>
          <a:p>
            <a:pPr>
              <a:defRPr/>
            </a:pPr>
            <a:fld id="{67C2F18E-46AE-4775-AF21-947A0F65BC36}" type="slidenum">
              <a:rPr lang="en-US" smtClean="0"/>
              <a:pPr>
                <a:defRPr/>
              </a:pPr>
              <a:t>‹#›</a:t>
            </a:fld>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311301-3181-3B41-BBFF-B0685068232F}"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295078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311301-3181-3B41-BBFF-B0685068232F}"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3BF6DA-1D5D-044B-82D4-FBAE2BF52F89}" type="slidenum">
              <a:rPr lang="en-US" smtClean="0"/>
              <a:t>‹#›</a:t>
            </a:fld>
            <a:endParaRPr lang="en-US"/>
          </a:p>
        </p:txBody>
      </p:sp>
    </p:spTree>
    <p:extLst>
      <p:ext uri="{BB962C8B-B14F-4D97-AF65-F5344CB8AC3E}">
        <p14:creationId xmlns:p14="http://schemas.microsoft.com/office/powerpoint/2010/main" val="849953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E77F8B-A2C6-C544-A02A-127D7AA6AA1D}"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746936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77F8B-A2C6-C544-A02A-127D7AA6AA1D}"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7255363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E77F8B-A2C6-C544-A02A-127D7AA6AA1D}"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470399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E77F8B-A2C6-C544-A02A-127D7AA6AA1D}"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9154150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E77F8B-A2C6-C544-A02A-127D7AA6AA1D}" type="datetimeFigureOut">
              <a:rPr lang="en-US" smtClean="0"/>
              <a:t>9/15/2020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601666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E77F8B-A2C6-C544-A02A-127D7AA6AA1D}" type="datetimeFigureOut">
              <a:rPr lang="en-US" smtClean="0"/>
              <a:t>9/15/2020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5055352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E77F8B-A2C6-C544-A02A-127D7AA6AA1D}" type="datetimeFigureOut">
              <a:rPr lang="en-US" smtClean="0"/>
              <a:t>9/15/2020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086445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77F8B-A2C6-C544-A02A-127D7AA6AA1D}"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99118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type="obj" preserve="1">
  <p:cSld name="Content- 1Blue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725788" y="1269111"/>
            <a:ext cx="8010525" cy="5029200"/>
          </a:xfrm>
        </p:spPr>
        <p:txBody>
          <a:bodyPr/>
          <a:lstStyle>
            <a:lvl1pPr>
              <a:spcBef>
                <a:spcPts val="0"/>
              </a:spcBef>
              <a:spcAft>
                <a:spcPts val="600"/>
              </a:spcAft>
              <a:buClr>
                <a:schemeClr val="accent4"/>
              </a:buClr>
              <a:defRPr>
                <a:solidFill>
                  <a:srgbClr val="174B25"/>
                </a:solidFill>
              </a:defRPr>
            </a:lvl1pPr>
            <a:lvl2pPr>
              <a:spcAft>
                <a:spcPts val="600"/>
              </a:spcAft>
              <a:buClr>
                <a:schemeClr val="accent4"/>
              </a:buClr>
              <a:defRPr sz="2000">
                <a:solidFill>
                  <a:schemeClr val="tx1"/>
                </a:solidFill>
              </a:defRPr>
            </a:lvl2pPr>
            <a:lvl3pPr>
              <a:buClr>
                <a:srgbClr val="4F4F51"/>
              </a:buClr>
              <a:defRPr>
                <a:solidFill>
                  <a:schemeClr val="tx1"/>
                </a:solidFill>
              </a:defRPr>
            </a:lvl3pPr>
            <a:lvl4pPr>
              <a:buClr>
                <a:srgbClr val="4F4F51"/>
              </a:buClr>
              <a:defRPr>
                <a:solidFill>
                  <a:schemeClr val="tx1"/>
                </a:solidFill>
              </a:defRPr>
            </a:lvl4pPr>
            <a:lvl5pPr>
              <a:buClr>
                <a:srgbClr val="4F4F5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26"/>
          <p:cNvSpPr>
            <a:spLocks noGrp="1"/>
          </p:cNvSpPr>
          <p:nvPr>
            <p:ph type="sldNum" sz="quarter" idx="11"/>
          </p:nvPr>
        </p:nvSpPr>
        <p:spPr/>
        <p:txBody>
          <a:bodyPr/>
          <a:lstStyle>
            <a:lvl1pPr algn="r">
              <a:defRPr sz="900" b="0" smtClean="0">
                <a:solidFill>
                  <a:schemeClr val="tx1">
                    <a:lumMod val="60000"/>
                    <a:lumOff val="40000"/>
                  </a:schemeClr>
                </a:solidFill>
              </a:defRPr>
            </a:lvl1pPr>
          </a:lstStyle>
          <a:p>
            <a:pPr>
              <a:defRPr/>
            </a:pPr>
            <a:fld id="{67C2F18E-46AE-4775-AF21-947A0F65BC36}" type="slidenum">
              <a:rPr lang="en-US" smtClean="0"/>
              <a:pPr>
                <a:defRPr/>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77F8B-A2C6-C544-A02A-127D7AA6AA1D}"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5596145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77F8B-A2C6-C544-A02A-127D7AA6AA1D}"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2569684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E77F8B-A2C6-C544-A02A-127D7AA6AA1D}"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278738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E77F8B-A2C6-C544-A02A-127D7AA6AA1D}" type="datetimeFigureOut">
              <a:rPr lang="en-US" smtClean="0"/>
              <a:t>9/15/2020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3309F0-3EFD-4F45-97F0-8DD8B87BDA95}" type="slidenum">
              <a:rPr lang="en-US" smtClean="0"/>
              <a:t>‹#›</a:t>
            </a:fld>
            <a:endParaRPr lang="en-US"/>
          </a:p>
        </p:txBody>
      </p:sp>
    </p:spTree>
    <p:extLst>
      <p:ext uri="{BB962C8B-B14F-4D97-AF65-F5344CB8AC3E}">
        <p14:creationId xmlns:p14="http://schemas.microsoft.com/office/powerpoint/2010/main" val="1095664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0132" y="381000"/>
            <a:ext cx="8153400" cy="990600"/>
          </a:xfrm>
        </p:spPr>
        <p:txBody>
          <a:bodyPr/>
          <a:lstStyle/>
          <a:p>
            <a:r>
              <a:rPr kumimoji="0" lang="en-US"/>
              <a:t>Click to edit Master title style</a:t>
            </a:r>
          </a:p>
        </p:txBody>
      </p:sp>
      <p:sp>
        <p:nvSpPr>
          <p:cNvPr id="8" name="Content Placeholder 7"/>
          <p:cNvSpPr>
            <a:spLocks noGrp="1"/>
          </p:cNvSpPr>
          <p:nvPr>
            <p:ph sz="quarter" idx="1"/>
          </p:nvPr>
        </p:nvSpPr>
        <p:spPr>
          <a:xfrm>
            <a:off x="489010" y="1752600"/>
            <a:ext cx="8153400" cy="44958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12945540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ctr"/>
          <a:lstStyle>
            <a:lvl1pPr marL="0" indent="0">
              <a:buNone/>
              <a:defRPr sz="2800">
                <a:solidFill>
                  <a:schemeClr val="tx2"/>
                </a:solidFill>
                <a:latin typeface="Calibri" panose="020F0502020204030204" pitchFamily="34" charset="0"/>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600200"/>
            <a:ext cx="1295400" cy="990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Calibri" panose="020F0502020204030204" pitchFamily="34" charset="0"/>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pic>
        <p:nvPicPr>
          <p:cNvPr id="10" name="Picture 9" descr="DRC logos_Updated2009 011.jpg"/>
          <p:cNvPicPr>
            <a:picLocks noChangeAspect="1"/>
          </p:cNvPicPr>
          <p:nvPr/>
        </p:nvPicPr>
        <p:blipFill>
          <a:blip r:embed="rId2" cstate="print"/>
          <a:stretch>
            <a:fillRect/>
          </a:stretch>
        </p:blipFill>
        <p:spPr>
          <a:xfrm>
            <a:off x="6696492" y="5715000"/>
            <a:ext cx="2142708" cy="837071"/>
          </a:xfrm>
          <a:prstGeom prst="rect">
            <a:avLst/>
          </a:prstGeom>
        </p:spPr>
      </p:pic>
    </p:spTree>
    <p:extLst>
      <p:ext uri="{BB962C8B-B14F-4D97-AF65-F5344CB8AC3E}">
        <p14:creationId xmlns:p14="http://schemas.microsoft.com/office/powerpoint/2010/main" val="17415020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3834" y="381000"/>
            <a:ext cx="8229600" cy="990600"/>
          </a:xfrm>
        </p:spPr>
        <p:txBody>
          <a:bodyPr/>
          <a:lstStyle>
            <a:lvl1pPr>
              <a:defRPr>
                <a:latin typeface="Calibri" panose="020F0502020204030204" pitchFamily="34" charset="0"/>
              </a:defRPr>
            </a:lvl1p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normAutofit/>
          </a:bodyPr>
          <a:lstStyle>
            <a:lvl1pPr eaLnBrk="1" latinLnBrk="0" hangingPunct="1">
              <a:defRPr sz="2000">
                <a:latin typeface="Calibri" panose="020F0502020204030204" pitchFamily="34" charset="0"/>
              </a:defRPr>
            </a:lvl1pPr>
            <a:lvl2pPr>
              <a:defRPr sz="1800"/>
            </a:lvl2pPr>
            <a:lvl3pPr eaLnBrk="1" latinLnBrk="0" hangingPunct="1">
              <a:defRPr sz="1600">
                <a:latin typeface="Calibri" panose="020F0502020204030204" pitchFamily="34" charset="0"/>
              </a:defRPr>
            </a:lvl3pPr>
            <a:lvl4pPr eaLnBrk="1" latinLnBrk="0" hangingPunct="1">
              <a:defRPr sz="1400">
                <a:latin typeface="Calibri" panose="020F0502020204030204" pitchFamily="34" charset="0"/>
              </a:defRPr>
            </a:lvl4pPr>
            <a:lvl5pPr eaLnBrk="1" latinLnBrk="0" hangingPunct="1">
              <a:defRPr sz="1400">
                <a:latin typeface="Calibri" panose="020F0502020204030204" pitchFamily="34" charset="0"/>
              </a:defRPr>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normAutofit/>
          </a:bodyPr>
          <a:lstStyle>
            <a:lvl1pPr eaLnBrk="1" latinLnBrk="0" hangingPunct="1">
              <a:defRPr sz="2000"/>
            </a:lvl1pPr>
            <a:lvl2pPr>
              <a:defRPr sz="1800"/>
            </a:lvl2pPr>
            <a:lvl3pPr eaLnBrk="1" latinLnBrk="0" hangingPunct="1">
              <a:defRPr sz="1600"/>
            </a:lvl3pPr>
            <a:lvl4pPr eaLnBrk="1" latinLnBrk="0" hangingPunct="1">
              <a:defRPr sz="1400"/>
            </a:lvl4pPr>
            <a:lvl5pPr eaLnBrk="1" latinLnBrk="0" hangingPunct="1">
              <a:defRPr sz="1400"/>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28855918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132" y="457200"/>
            <a:ext cx="8077200" cy="869950"/>
          </a:xfrm>
        </p:spPr>
        <p:txBody>
          <a:bodyPr anchor="ctr"/>
          <a:lstStyle>
            <a:lvl1pPr algn="l">
              <a:buNone/>
              <a:defRPr sz="4400" b="0"/>
            </a:lvl1pPr>
          </a:lstStyle>
          <a:p>
            <a:r>
              <a:rPr kumimoji="0" lang="en-US"/>
              <a:t>Click to edit Master title style</a:t>
            </a:r>
          </a:p>
        </p:txBody>
      </p:sp>
      <p:sp>
        <p:nvSpPr>
          <p:cNvPr id="3" name="Text Placeholder 2"/>
          <p:cNvSpPr>
            <a:spLocks noGrp="1"/>
          </p:cNvSpPr>
          <p:nvPr>
            <p:ph type="body" idx="2"/>
          </p:nvPr>
        </p:nvSpPr>
        <p:spPr>
          <a:xfrm>
            <a:off x="609600" y="1752600"/>
            <a:ext cx="1600200" cy="4343400"/>
          </a:xfrm>
          <a:solidFill>
            <a:srgbClr val="C7203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3256095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7373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0B667A3F-42F7-4684-B141-33F52E688D56}"/>
              </a:ext>
            </a:extLst>
          </p:cNvPr>
          <p:cNvSpPr>
            <a:spLocks noChangeArrowheads="1"/>
          </p:cNvSpPr>
          <p:nvPr/>
        </p:nvSpPr>
        <p:spPr bwMode="auto">
          <a:xfrm>
            <a:off x="4572000" y="2286000"/>
            <a:ext cx="4572000" cy="2286000"/>
          </a:xfrm>
          <a:prstGeom prst="rect">
            <a:avLst/>
          </a:prstGeom>
          <a:solidFill>
            <a:srgbClr val="DCDDDE">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pic>
        <p:nvPicPr>
          <p:cNvPr id="5" name="Picture 13" descr="master_k10049.jpg">
            <a:extLst>
              <a:ext uri="{FF2B5EF4-FFF2-40B4-BE49-F238E27FC236}">
                <a16:creationId xmlns:a16="http://schemas.microsoft.com/office/drawing/2014/main" id="{25BF8939-68F0-4CEB-AE56-4C434AC8FF83}"/>
              </a:ext>
            </a:extLst>
          </p:cNvPr>
          <p:cNvPicPr>
            <a:picLocks noChangeAspect="1"/>
          </p:cNvPicPr>
          <p:nvPr/>
        </p:nvPicPr>
        <p:blipFill>
          <a:blip r:embed="rId2">
            <a:extLst>
              <a:ext uri="{28A0092B-C50C-407E-A947-70E740481C1C}">
                <a14:useLocalDpi xmlns:a14="http://schemas.microsoft.com/office/drawing/2010/main" val="0"/>
              </a:ext>
            </a:extLst>
          </a:blip>
          <a:srcRect b="2480"/>
          <a:stretch>
            <a:fillRect/>
          </a:stretch>
        </p:blipFill>
        <p:spPr bwMode="auto">
          <a:xfrm>
            <a:off x="0" y="2286000"/>
            <a:ext cx="4572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FedEx Services Preferred Two Color Positive Light GrayRGB.tif">
            <a:extLst>
              <a:ext uri="{FF2B5EF4-FFF2-40B4-BE49-F238E27FC236}">
                <a16:creationId xmlns:a16="http://schemas.microsoft.com/office/drawing/2014/main" id="{DDF4AC47-CE99-4BFE-9C92-AFEDB6C593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563" y="365125"/>
            <a:ext cx="134143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ctrTitle"/>
          </p:nvPr>
        </p:nvSpPr>
        <p:spPr>
          <a:xfrm>
            <a:off x="4709160" y="2468880"/>
            <a:ext cx="4114800" cy="774700"/>
          </a:xfrm>
        </p:spPr>
        <p:txBody>
          <a:bodyPr/>
          <a:lstStyle>
            <a:lvl1pPr>
              <a:defRPr sz="2300"/>
            </a:lvl1pPr>
          </a:lstStyle>
          <a:p>
            <a:r>
              <a:rPr lang="en-US"/>
              <a:t>Click to edit Master title style</a:t>
            </a:r>
            <a:endParaRPr lang="en-US" dirty="0"/>
          </a:p>
        </p:txBody>
      </p:sp>
      <p:sp>
        <p:nvSpPr>
          <p:cNvPr id="7" name="Rectangle 3"/>
          <p:cNvSpPr>
            <a:spLocks noGrp="1" noChangeArrowheads="1"/>
          </p:cNvSpPr>
          <p:nvPr>
            <p:ph type="subTitle" idx="1"/>
          </p:nvPr>
        </p:nvSpPr>
        <p:spPr>
          <a:xfrm>
            <a:off x="4709160" y="3246120"/>
            <a:ext cx="4114800" cy="1234440"/>
          </a:xfrm>
        </p:spPr>
        <p:txBody>
          <a:bodyPr/>
          <a:lstStyle>
            <a:lvl1pPr marL="0" indent="0">
              <a:spcBef>
                <a:spcPts val="0"/>
              </a:spcBef>
              <a:spcAft>
                <a:spcPts val="300"/>
              </a:spcAft>
              <a:buFont typeface="Wingdings" pitchFamily="2" charset="2"/>
              <a:buNone/>
              <a:tabLst/>
              <a:defRPr sz="1800" b="0">
                <a:solidFill>
                  <a:srgbClr val="660099"/>
                </a:solidFill>
              </a:defRPr>
            </a:lvl1pPr>
            <a:lvl2pPr marL="0" indent="0">
              <a:spcBef>
                <a:spcPts val="0"/>
              </a:spcBef>
              <a:spcAft>
                <a:spcPts val="300"/>
              </a:spcAft>
              <a:buNone/>
              <a:tabLst/>
              <a:defRPr sz="1600" baseline="0">
                <a:solidFill>
                  <a:schemeClr val="tx1"/>
                </a:solidFill>
              </a:defRPr>
            </a:lvl2pPr>
          </a:lstStyle>
          <a:p>
            <a:r>
              <a:rPr lang="en-US"/>
              <a:t>Click to edit Master subtitle style</a:t>
            </a:r>
            <a:endParaRPr lang="en-US" dirty="0"/>
          </a:p>
        </p:txBody>
      </p:sp>
    </p:spTree>
    <p:extLst>
      <p:ext uri="{BB962C8B-B14F-4D97-AF65-F5344CB8AC3E}">
        <p14:creationId xmlns:p14="http://schemas.microsoft.com/office/powerpoint/2010/main" val="3318561616"/>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obj"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3" name="Content Placeholder 2"/>
          <p:cNvSpPr>
            <a:spLocks noGrp="1"/>
          </p:cNvSpPr>
          <p:nvPr>
            <p:ph idx="1"/>
          </p:nvPr>
        </p:nvSpPr>
        <p:spPr>
          <a:xfrm>
            <a:off x="725788" y="1269111"/>
            <a:ext cx="8010525" cy="5029200"/>
          </a:xfrm>
        </p:spPr>
        <p:txBody>
          <a:bodyPr lIns="45720"/>
          <a:lstStyle>
            <a:lvl1pPr>
              <a:spcBef>
                <a:spcPts val="4200"/>
              </a:spcBef>
              <a:buClr>
                <a:schemeClr val="bg2"/>
              </a:buClr>
              <a:buSzPct val="108000"/>
              <a:defRPr sz="2800">
                <a:solidFill>
                  <a:schemeClr val="tx1"/>
                </a:solidFill>
              </a:defRPr>
            </a:lvl1pPr>
            <a:lvl2pPr>
              <a:spcAft>
                <a:spcPts val="300"/>
              </a:spcAft>
              <a:buClr>
                <a:schemeClr val="bg2"/>
              </a:buClr>
              <a:buSzPct val="100000"/>
              <a:defRPr sz="2000" b="0">
                <a:solidFill>
                  <a:schemeClr val="tx1"/>
                </a:solidFill>
              </a:defRPr>
            </a:lvl2pPr>
            <a:lvl3pPr>
              <a:buClr>
                <a:srgbClr val="4F4F51"/>
              </a:buClr>
              <a:defRPr>
                <a:solidFill>
                  <a:schemeClr val="tx1"/>
                </a:solidFill>
              </a:defRPr>
            </a:lvl3pPr>
            <a:lvl4pPr>
              <a:buClr>
                <a:srgbClr val="4F4F51"/>
              </a:buClr>
              <a:defRPr>
                <a:solidFill>
                  <a:schemeClr val="tx1"/>
                </a:solidFill>
              </a:defRPr>
            </a:lvl4pPr>
            <a:lvl5pPr>
              <a:buClr>
                <a:srgbClr val="4F4F5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6"/>
          <p:cNvSpPr>
            <a:spLocks noGrp="1"/>
          </p:cNvSpPr>
          <p:nvPr>
            <p:ph type="sldNum" sz="quarter" idx="11"/>
          </p:nvPr>
        </p:nvSpPr>
        <p:spPr/>
        <p:txBody>
          <a:bodyPr/>
          <a:lstStyle>
            <a:lvl1pPr algn="r">
              <a:defRPr sz="900" b="0" smtClean="0">
                <a:solidFill>
                  <a:schemeClr val="tx1">
                    <a:lumMod val="60000"/>
                    <a:lumOff val="40000"/>
                  </a:schemeClr>
                </a:solidFill>
              </a:defRPr>
            </a:lvl1pPr>
          </a:lstStyle>
          <a:p>
            <a:pPr>
              <a:defRPr/>
            </a:pPr>
            <a:fld id="{67C2F18E-46AE-4775-AF21-947A0F65BC36}" type="slidenum">
              <a:rPr lang="en-US" smtClean="0"/>
              <a:pPr>
                <a:defRPr/>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0132" y="381000"/>
            <a:ext cx="8153400" cy="990600"/>
          </a:xfrm>
        </p:spPr>
        <p:txBody>
          <a:bodyPr/>
          <a:lstStyle/>
          <a:p>
            <a:r>
              <a:rPr kumimoji="0" lang="en-US"/>
              <a:t>Click to edit Master title style</a:t>
            </a:r>
          </a:p>
        </p:txBody>
      </p:sp>
      <p:sp>
        <p:nvSpPr>
          <p:cNvPr id="8" name="Content Placeholder 7"/>
          <p:cNvSpPr>
            <a:spLocks noGrp="1"/>
          </p:cNvSpPr>
          <p:nvPr>
            <p:ph sz="quarter" idx="1"/>
          </p:nvPr>
        </p:nvSpPr>
        <p:spPr>
          <a:xfrm>
            <a:off x="489010" y="1752600"/>
            <a:ext cx="8153400" cy="44958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527026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ctr"/>
          <a:lstStyle>
            <a:lvl1pPr marL="0" indent="0">
              <a:buNone/>
              <a:defRPr sz="2800">
                <a:solidFill>
                  <a:schemeClr val="tx2"/>
                </a:solidFill>
                <a:latin typeface="Calibri" panose="020F0502020204030204" pitchFamily="34" charset="0"/>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600200"/>
            <a:ext cx="1295400" cy="990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Calibri" panose="020F0502020204030204" pitchFamily="34" charset="0"/>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pic>
        <p:nvPicPr>
          <p:cNvPr id="10" name="Picture 9" descr="DRC logos_Updated2009 011.jpg"/>
          <p:cNvPicPr>
            <a:picLocks noChangeAspect="1"/>
          </p:cNvPicPr>
          <p:nvPr/>
        </p:nvPicPr>
        <p:blipFill>
          <a:blip r:embed="rId2" cstate="print"/>
          <a:stretch>
            <a:fillRect/>
          </a:stretch>
        </p:blipFill>
        <p:spPr>
          <a:xfrm>
            <a:off x="6696492" y="5715000"/>
            <a:ext cx="2142708" cy="837071"/>
          </a:xfrm>
          <a:prstGeom prst="rect">
            <a:avLst/>
          </a:prstGeom>
        </p:spPr>
      </p:pic>
    </p:spTree>
    <p:extLst>
      <p:ext uri="{BB962C8B-B14F-4D97-AF65-F5344CB8AC3E}">
        <p14:creationId xmlns:p14="http://schemas.microsoft.com/office/powerpoint/2010/main" val="2204754762"/>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3834" y="381000"/>
            <a:ext cx="8229600" cy="990600"/>
          </a:xfrm>
        </p:spPr>
        <p:txBody>
          <a:bodyPr/>
          <a:lstStyle>
            <a:lvl1pPr>
              <a:defRPr>
                <a:latin typeface="Calibri" panose="020F0502020204030204" pitchFamily="34" charset="0"/>
              </a:defRPr>
            </a:lvl1p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normAutofit/>
          </a:bodyPr>
          <a:lstStyle>
            <a:lvl1pPr eaLnBrk="1" latinLnBrk="0" hangingPunct="1">
              <a:defRPr sz="2000">
                <a:latin typeface="Calibri" panose="020F0502020204030204" pitchFamily="34" charset="0"/>
              </a:defRPr>
            </a:lvl1pPr>
            <a:lvl2pPr>
              <a:defRPr sz="1800"/>
            </a:lvl2pPr>
            <a:lvl3pPr eaLnBrk="1" latinLnBrk="0" hangingPunct="1">
              <a:defRPr sz="1600">
                <a:latin typeface="Calibri" panose="020F0502020204030204" pitchFamily="34" charset="0"/>
              </a:defRPr>
            </a:lvl3pPr>
            <a:lvl4pPr eaLnBrk="1" latinLnBrk="0" hangingPunct="1">
              <a:defRPr sz="1400">
                <a:latin typeface="Calibri" panose="020F0502020204030204" pitchFamily="34" charset="0"/>
              </a:defRPr>
            </a:lvl4pPr>
            <a:lvl5pPr eaLnBrk="1" latinLnBrk="0" hangingPunct="1">
              <a:defRPr sz="1400">
                <a:latin typeface="Calibri" panose="020F0502020204030204" pitchFamily="34" charset="0"/>
              </a:defRPr>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normAutofit/>
          </a:bodyPr>
          <a:lstStyle>
            <a:lvl1pPr eaLnBrk="1" latinLnBrk="0" hangingPunct="1">
              <a:defRPr sz="2000"/>
            </a:lvl1pPr>
            <a:lvl2pPr>
              <a:defRPr sz="1800"/>
            </a:lvl2pPr>
            <a:lvl3pPr eaLnBrk="1" latinLnBrk="0" hangingPunct="1">
              <a:defRPr sz="1600"/>
            </a:lvl3pPr>
            <a:lvl4pPr eaLnBrk="1" latinLnBrk="0" hangingPunct="1">
              <a:defRPr sz="1400"/>
            </a:lvl4pPr>
            <a:lvl5pPr eaLnBrk="1" latinLnBrk="0" hangingPunct="1">
              <a:defRPr sz="1400"/>
            </a:lvl5pPr>
            <a:lvl6pPr eaLnBrk="1" latinLnBrk="0" hangingPunct="1">
              <a:defRPr sz="1400">
                <a:latin typeface="Calibri" panose="020F0502020204030204" pitchFamily="34" charset="0"/>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3643232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132" y="457200"/>
            <a:ext cx="8077200" cy="869950"/>
          </a:xfrm>
        </p:spPr>
        <p:txBody>
          <a:bodyPr anchor="ctr"/>
          <a:lstStyle>
            <a:lvl1pPr algn="l">
              <a:buNone/>
              <a:defRPr sz="4400" b="0"/>
            </a:lvl1pPr>
          </a:lstStyle>
          <a:p>
            <a:r>
              <a:rPr kumimoji="0" lang="en-US"/>
              <a:t>Click to edit Master title style</a:t>
            </a:r>
          </a:p>
        </p:txBody>
      </p:sp>
      <p:sp>
        <p:nvSpPr>
          <p:cNvPr id="3" name="Text Placeholder 2"/>
          <p:cNvSpPr>
            <a:spLocks noGrp="1"/>
          </p:cNvSpPr>
          <p:nvPr>
            <p:ph type="body" idx="2"/>
          </p:nvPr>
        </p:nvSpPr>
        <p:spPr>
          <a:xfrm>
            <a:off x="609600" y="1752600"/>
            <a:ext cx="1600200" cy="4343400"/>
          </a:xfrm>
          <a:solidFill>
            <a:srgbClr val="C7203C"/>
          </a:solidFill>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lvl1pPr eaLnBrk="1" latinLnBrk="0" hangingPunct="1">
              <a:defRPr/>
            </a:lvl1pPr>
            <a:lvl3pPr eaLnBrk="1" latinLnBrk="0" hangingPunct="1">
              <a:defRPr/>
            </a:lvl3pPr>
            <a:lvl4pPr eaLnBrk="1" latinLnBrk="0" hangingPunct="1">
              <a:defRPr/>
            </a:lvl4pPr>
            <a:lvl5pPr eaLnBrk="1" latinLnBrk="0" hangingPunct="1">
              <a:defRPr/>
            </a:lvl5pPr>
            <a:lvl6pPr eaLnBrk="1" latinLnBrk="0" hangingPunct="1">
              <a:defRPr/>
            </a:lvl6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Tree>
    <p:extLst>
      <p:ext uri="{BB962C8B-B14F-4D97-AF65-F5344CB8AC3E}">
        <p14:creationId xmlns:p14="http://schemas.microsoft.com/office/powerpoint/2010/main" val="40099813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73052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26"/>
          <p:cNvSpPr>
            <a:spLocks noGrp="1"/>
          </p:cNvSpPr>
          <p:nvPr>
            <p:ph type="sldNum" sz="quarter" idx="11"/>
          </p:nvPr>
        </p:nvSpPr>
        <p:spPr>
          <a:xfrm>
            <a:off x="107950" y="6557963"/>
            <a:ext cx="466725" cy="244475"/>
          </a:xfrm>
          <a:prstGeom prst="rect">
            <a:avLst/>
          </a:prstGeom>
        </p:spPr>
        <p:txBody>
          <a:bodyPr/>
          <a:lstStyle>
            <a:lvl1pPr>
              <a:defRPr/>
            </a:lvl1pPr>
          </a:lstStyle>
          <a:p>
            <a:pPr>
              <a:defRPr/>
            </a:pPr>
            <a:fld id="{F308E8F3-ACB4-4B98-A6AD-775CAE774E7F}" type="slidenum">
              <a:rPr lang="en-US" smtClean="0"/>
              <a:pPr>
                <a:defRPr/>
              </a:pPr>
              <a:t>‹#›</a:t>
            </a:fld>
            <a:endParaRPr lang="en-US" dirty="0"/>
          </a:p>
        </p:txBody>
      </p:sp>
    </p:spTree>
    <p:extLst>
      <p:ext uri="{BB962C8B-B14F-4D97-AF65-F5344CB8AC3E}">
        <p14:creationId xmlns:p14="http://schemas.microsoft.com/office/powerpoint/2010/main" val="226913042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0B667A3F-42F7-4684-B141-33F52E688D56}"/>
              </a:ext>
            </a:extLst>
          </p:cNvPr>
          <p:cNvSpPr>
            <a:spLocks noChangeArrowheads="1"/>
          </p:cNvSpPr>
          <p:nvPr/>
        </p:nvSpPr>
        <p:spPr bwMode="auto">
          <a:xfrm>
            <a:off x="4572000" y="2286000"/>
            <a:ext cx="4572000" cy="2286000"/>
          </a:xfrm>
          <a:prstGeom prst="rect">
            <a:avLst/>
          </a:prstGeom>
          <a:solidFill>
            <a:srgbClr val="DCDDDE">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pic>
        <p:nvPicPr>
          <p:cNvPr id="5" name="Picture 13" descr="master_k10049.jpg">
            <a:extLst>
              <a:ext uri="{FF2B5EF4-FFF2-40B4-BE49-F238E27FC236}">
                <a16:creationId xmlns:a16="http://schemas.microsoft.com/office/drawing/2014/main" id="{25BF8939-68F0-4CEB-AE56-4C434AC8FF83}"/>
              </a:ext>
            </a:extLst>
          </p:cNvPr>
          <p:cNvPicPr>
            <a:picLocks noChangeAspect="1"/>
          </p:cNvPicPr>
          <p:nvPr/>
        </p:nvPicPr>
        <p:blipFill>
          <a:blip r:embed="rId2">
            <a:extLst>
              <a:ext uri="{28A0092B-C50C-407E-A947-70E740481C1C}">
                <a14:useLocalDpi xmlns:a14="http://schemas.microsoft.com/office/drawing/2010/main" val="0"/>
              </a:ext>
            </a:extLst>
          </a:blip>
          <a:srcRect b="2480"/>
          <a:stretch>
            <a:fillRect/>
          </a:stretch>
        </p:blipFill>
        <p:spPr bwMode="auto">
          <a:xfrm>
            <a:off x="0" y="2286000"/>
            <a:ext cx="4572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FedEx Services Preferred Two Color Positive Light GrayRGB.tif">
            <a:extLst>
              <a:ext uri="{FF2B5EF4-FFF2-40B4-BE49-F238E27FC236}">
                <a16:creationId xmlns:a16="http://schemas.microsoft.com/office/drawing/2014/main" id="{DDF4AC47-CE99-4BFE-9C92-AFEDB6C593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563" y="365125"/>
            <a:ext cx="134143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ctrTitle"/>
          </p:nvPr>
        </p:nvSpPr>
        <p:spPr>
          <a:xfrm>
            <a:off x="4709160" y="2468880"/>
            <a:ext cx="4114800" cy="774700"/>
          </a:xfrm>
        </p:spPr>
        <p:txBody>
          <a:bodyPr/>
          <a:lstStyle>
            <a:lvl1pPr>
              <a:defRPr sz="2300"/>
            </a:lvl1pPr>
          </a:lstStyle>
          <a:p>
            <a:r>
              <a:rPr lang="en-US"/>
              <a:t>Click to edit Master title style</a:t>
            </a:r>
            <a:endParaRPr lang="en-US" dirty="0"/>
          </a:p>
        </p:txBody>
      </p:sp>
      <p:sp>
        <p:nvSpPr>
          <p:cNvPr id="7" name="Rectangle 3"/>
          <p:cNvSpPr>
            <a:spLocks noGrp="1" noChangeArrowheads="1"/>
          </p:cNvSpPr>
          <p:nvPr>
            <p:ph type="subTitle" idx="1"/>
          </p:nvPr>
        </p:nvSpPr>
        <p:spPr>
          <a:xfrm>
            <a:off x="4709160" y="3246120"/>
            <a:ext cx="4114800" cy="1234440"/>
          </a:xfrm>
        </p:spPr>
        <p:txBody>
          <a:bodyPr/>
          <a:lstStyle>
            <a:lvl1pPr marL="0" indent="0">
              <a:spcBef>
                <a:spcPts val="0"/>
              </a:spcBef>
              <a:spcAft>
                <a:spcPts val="300"/>
              </a:spcAft>
              <a:buFont typeface="Wingdings" pitchFamily="2" charset="2"/>
              <a:buNone/>
              <a:tabLst/>
              <a:defRPr sz="1800" b="0">
                <a:solidFill>
                  <a:srgbClr val="660099"/>
                </a:solidFill>
              </a:defRPr>
            </a:lvl1pPr>
            <a:lvl2pPr marL="0" indent="0">
              <a:spcBef>
                <a:spcPts val="0"/>
              </a:spcBef>
              <a:spcAft>
                <a:spcPts val="300"/>
              </a:spcAft>
              <a:buNone/>
              <a:tabLst/>
              <a:defRPr sz="1600" baseline="0">
                <a:solidFill>
                  <a:schemeClr val="tx1"/>
                </a:solidFill>
              </a:defRPr>
            </a:lvl2pPr>
          </a:lstStyle>
          <a:p>
            <a:r>
              <a:rPr lang="en-US"/>
              <a:t>Click to edit Master subtitle style</a:t>
            </a:r>
            <a:endParaRPr lang="en-US" dirty="0"/>
          </a:p>
        </p:txBody>
      </p:sp>
    </p:spTree>
    <p:extLst>
      <p:ext uri="{BB962C8B-B14F-4D97-AF65-F5344CB8AC3E}">
        <p14:creationId xmlns:p14="http://schemas.microsoft.com/office/powerpoint/2010/main" val="2307571168"/>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Title_Slide.png">
            <a:extLst>
              <a:ext uri="{FF2B5EF4-FFF2-40B4-BE49-F238E27FC236}">
                <a16:creationId xmlns:a16="http://schemas.microsoft.com/office/drawing/2014/main" id="{546F851D-978E-467C-825B-CBAADF3396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8442" name="Rectangle 10"/>
          <p:cNvSpPr>
            <a:spLocks noGrp="1" noChangeArrowheads="1"/>
          </p:cNvSpPr>
          <p:nvPr>
            <p:ph type="ctrTitle"/>
          </p:nvPr>
        </p:nvSpPr>
        <p:spPr>
          <a:xfrm>
            <a:off x="839788" y="2274888"/>
            <a:ext cx="7742237" cy="1143000"/>
          </a:xfrm>
        </p:spPr>
        <p:txBody>
          <a:bodyPr/>
          <a:lstStyle>
            <a:lvl1pPr>
              <a:defRPr>
                <a:solidFill>
                  <a:schemeClr val="bg1"/>
                </a:solidFill>
              </a:defRPr>
            </a:lvl1pPr>
          </a:lstStyle>
          <a:p>
            <a:pPr lvl="0"/>
            <a:r>
              <a:rPr lang="en-US" noProof="0"/>
              <a:t>Click to edit Master title style</a:t>
            </a:r>
          </a:p>
        </p:txBody>
      </p:sp>
      <p:sp>
        <p:nvSpPr>
          <p:cNvPr id="658443" name="Rectangle 11"/>
          <p:cNvSpPr>
            <a:spLocks noGrp="1" noChangeArrowheads="1"/>
          </p:cNvSpPr>
          <p:nvPr>
            <p:ph type="subTitle" idx="1"/>
          </p:nvPr>
        </p:nvSpPr>
        <p:spPr>
          <a:xfrm>
            <a:off x="839788" y="3125788"/>
            <a:ext cx="7742237" cy="420687"/>
          </a:xfrm>
        </p:spPr>
        <p:txBody>
          <a:bodyPr/>
          <a:lstStyle>
            <a:lvl1pPr>
              <a:defRPr sz="2400">
                <a:solidFill>
                  <a:schemeClr val="bg1"/>
                </a:solidFill>
              </a:defRPr>
            </a:lvl1pPr>
          </a:lstStyle>
          <a:p>
            <a:pPr lvl="0"/>
            <a:r>
              <a:rPr lang="en-US" noProof="0"/>
              <a:t>Click to edit Master subtitle style</a:t>
            </a:r>
          </a:p>
        </p:txBody>
      </p:sp>
      <p:sp>
        <p:nvSpPr>
          <p:cNvPr id="5" name="Date Placeholder 3">
            <a:extLst>
              <a:ext uri="{FF2B5EF4-FFF2-40B4-BE49-F238E27FC236}">
                <a16:creationId xmlns:a16="http://schemas.microsoft.com/office/drawing/2014/main" id="{07B3DA29-441A-4DBF-AE42-38F4E092FABD}"/>
              </a:ext>
            </a:extLst>
          </p:cNvPr>
          <p:cNvSpPr>
            <a:spLocks noGrp="1"/>
          </p:cNvSpPr>
          <p:nvPr>
            <p:ph type="dt" sz="half" idx="10"/>
          </p:nvPr>
        </p:nvSpPr>
        <p:spPr>
          <a:xfrm>
            <a:off x="657225" y="6416675"/>
            <a:ext cx="1225550" cy="365125"/>
          </a:xfrm>
        </p:spPr>
        <p:txBody>
          <a:bodyPr/>
          <a:lstStyle>
            <a:lvl1pPr>
              <a:defRPr/>
            </a:lvl1pPr>
          </a:lstStyle>
          <a:p>
            <a:pPr>
              <a:defRPr/>
            </a:pPr>
            <a:endParaRPr lang="en-US"/>
          </a:p>
        </p:txBody>
      </p:sp>
    </p:spTree>
    <p:extLst>
      <p:ext uri="{BB962C8B-B14F-4D97-AF65-F5344CB8AC3E}">
        <p14:creationId xmlns:p14="http://schemas.microsoft.com/office/powerpoint/2010/main" val="247769471"/>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90E79-7826-4146-B777-E900948F3244}"/>
              </a:ext>
            </a:extLst>
          </p:cNvPr>
          <p:cNvSpPr>
            <a:spLocks noGrp="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BED535E-0930-4645-B695-8AA91844092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8A21BBE-A5AD-436E-A28E-616B83B1FA07}"/>
              </a:ext>
            </a:extLst>
          </p:cNvPr>
          <p:cNvSpPr>
            <a:spLocks noGrp="1"/>
          </p:cNvSpPr>
          <p:nvPr>
            <p:ph type="sldNum" sz="quarter" idx="12"/>
          </p:nvPr>
        </p:nvSpPr>
        <p:spPr/>
        <p:txBody>
          <a:bodyPr/>
          <a:lstStyle>
            <a:lvl1pPr>
              <a:defRPr/>
            </a:lvl1pPr>
          </a:lstStyle>
          <a:p>
            <a:pPr>
              <a:defRPr/>
            </a:pPr>
            <a:fld id="{7E26C867-9436-41F5-BD55-796CFA9370B8}" type="slidenum">
              <a:rPr lang="en-US" altLang="en-US"/>
              <a:pPr>
                <a:defRPr/>
              </a:pPr>
              <a:t>‹#›</a:t>
            </a:fld>
            <a:endParaRPr lang="en-US" altLang="en-US"/>
          </a:p>
        </p:txBody>
      </p:sp>
    </p:spTree>
    <p:extLst>
      <p:ext uri="{BB962C8B-B14F-4D97-AF65-F5344CB8AC3E}">
        <p14:creationId xmlns:p14="http://schemas.microsoft.com/office/powerpoint/2010/main" val="2447860677"/>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D6D72642-B3D3-4997-94C9-3702C4A90EC8}"/>
              </a:ext>
            </a:extLst>
          </p:cNvPr>
          <p:cNvSpPr>
            <a:spLocks noGrp="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A0F6E0A-E24E-43A6-8D1D-AF8A05BBF6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DBB36D7-FE26-4143-8161-98B5BCA568A3}"/>
              </a:ext>
            </a:extLst>
          </p:cNvPr>
          <p:cNvSpPr>
            <a:spLocks noGrp="1"/>
          </p:cNvSpPr>
          <p:nvPr>
            <p:ph type="sldNum" sz="quarter" idx="12"/>
          </p:nvPr>
        </p:nvSpPr>
        <p:spPr/>
        <p:txBody>
          <a:bodyPr/>
          <a:lstStyle>
            <a:lvl1pPr>
              <a:defRPr/>
            </a:lvl1pPr>
          </a:lstStyle>
          <a:p>
            <a:pPr>
              <a:defRPr/>
            </a:pPr>
            <a:fld id="{CF0E20E1-56ED-44E1-9315-9A100A5AA7D6}" type="slidenum">
              <a:rPr lang="en-US" altLang="en-US"/>
              <a:pPr>
                <a:defRPr/>
              </a:pPr>
              <a:t>‹#›</a:t>
            </a:fld>
            <a:endParaRPr lang="en-US" altLang="en-US"/>
          </a:p>
        </p:txBody>
      </p:sp>
    </p:spTree>
    <p:extLst>
      <p:ext uri="{BB962C8B-B14F-4D97-AF65-F5344CB8AC3E}">
        <p14:creationId xmlns:p14="http://schemas.microsoft.com/office/powerpoint/2010/main" val="865164320"/>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555058"/>
            <a:ext cx="7772400" cy="1362075"/>
          </a:xfrm>
        </p:spPr>
        <p:txBody>
          <a:bodyPr anchor="b" anchorCtr="0"/>
          <a:lstStyle>
            <a:lvl1pPr algn="l">
              <a:defRPr sz="4200" b="1" cap="none">
                <a:solidFill>
                  <a:schemeClr val="tx1"/>
                </a:solidFill>
              </a:defRPr>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t" anchorCtr="0"/>
          <a:lstStyle>
            <a:lvl1pPr marL="0" indent="0">
              <a:buNone/>
              <a:defRPr sz="2800" kern="1200" spc="-60" baseline="0">
                <a:solidFill>
                  <a:srgbClr val="174B25"/>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Slide</a:t>
            </a:r>
          </a:p>
        </p:txBody>
      </p:sp>
      <p:sp>
        <p:nvSpPr>
          <p:cNvPr id="5" name="Slide Number Placeholder 26"/>
          <p:cNvSpPr>
            <a:spLocks noGrp="1"/>
          </p:cNvSpPr>
          <p:nvPr>
            <p:ph type="sldNum" sz="quarter" idx="10"/>
          </p:nvPr>
        </p:nvSpPr>
        <p:spPr/>
        <p:txBody>
          <a:bodyPr/>
          <a:lstStyle>
            <a:lvl1pPr algn="r">
              <a:defRPr sz="900" b="0" smtClean="0">
                <a:solidFill>
                  <a:schemeClr val="tx1">
                    <a:lumMod val="60000"/>
                    <a:lumOff val="40000"/>
                  </a:schemeClr>
                </a:solidFill>
              </a:defRPr>
            </a:lvl1pPr>
          </a:lstStyle>
          <a:p>
            <a:pPr>
              <a:defRPr/>
            </a:pPr>
            <a:fld id="{9708F697-CAE4-4D64-9317-422F6959BFC1}" type="slidenum">
              <a:rPr lang="en-US" smtClean="0"/>
              <a:pPr>
                <a:defRPr/>
              </a:pPr>
              <a:t>‹#›</a:t>
            </a:fld>
            <a:endParaRPr lang="en-US" dirty="0"/>
          </a:p>
        </p:txBody>
      </p:sp>
      <p:cxnSp>
        <p:nvCxnSpPr>
          <p:cNvPr id="8" name="Straight Connector 7"/>
          <p:cNvCxnSpPr/>
          <p:nvPr/>
        </p:nvCxnSpPr>
        <p:spPr bwMode="auto">
          <a:xfrm>
            <a:off x="714375" y="2895600"/>
            <a:ext cx="8429625" cy="1588"/>
          </a:xfrm>
          <a:prstGeom prst="line">
            <a:avLst/>
          </a:prstGeom>
          <a:noFill/>
          <a:ln w="12700"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714375" y="2895600"/>
            <a:ext cx="8429625" cy="1588"/>
          </a:xfrm>
          <a:prstGeom prst="line">
            <a:avLst/>
          </a:prstGeom>
          <a:noFill/>
          <a:ln w="127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714375" y="2895600"/>
            <a:ext cx="8429625" cy="1588"/>
          </a:xfrm>
          <a:prstGeom prst="line">
            <a:avLst/>
          </a:prstGeom>
          <a:noFill/>
          <a:ln w="12700" cap="flat" cmpd="sng" algn="ctr">
            <a:solidFill>
              <a:schemeClr val="tx1"/>
            </a:solidFill>
            <a:prstDash val="solid"/>
            <a:round/>
            <a:headEnd type="none" w="med" len="med"/>
            <a:tailEnd type="none" w="med" len="med"/>
          </a:ln>
          <a:effectLst/>
        </p:spPr>
      </p:cxnSp>
      <p:cxnSp>
        <p:nvCxnSpPr>
          <p:cNvPr id="9" name="Straight Connector 8"/>
          <p:cNvCxnSpPr/>
          <p:nvPr userDrawn="1"/>
        </p:nvCxnSpPr>
        <p:spPr bwMode="auto">
          <a:xfrm>
            <a:off x="714375" y="2895600"/>
            <a:ext cx="8429625" cy="1588"/>
          </a:xfrm>
          <a:prstGeom prst="line">
            <a:avLst/>
          </a:prstGeom>
          <a:noFill/>
          <a:ln w="12700" cap="flat" cmpd="sng" algn="ctr">
            <a:solidFill>
              <a:schemeClr val="tx1"/>
            </a:solidFill>
            <a:prstDash val="solid"/>
            <a:round/>
            <a:headEnd type="none" w="med" len="med"/>
            <a:tailEnd type="none" w="med" len="med"/>
          </a:ln>
          <a:effectLst/>
        </p:spPr>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5600" y="11493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46600" y="11493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65C9BC8-86EA-4998-8632-96C100367A57}"/>
              </a:ext>
            </a:extLst>
          </p:cNvPr>
          <p:cNvSpPr>
            <a:spLocks noGrp="1"/>
          </p:cNvSpPr>
          <p:nvPr>
            <p:ph type="dt" sz="half" idx="10"/>
          </p:nvPr>
        </p:nvSpPr>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1526A8D-3F71-4D74-BEDB-4BBD3C3A229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0C90C6E-AED3-4316-89B7-E053EB25CE1E}"/>
              </a:ext>
            </a:extLst>
          </p:cNvPr>
          <p:cNvSpPr>
            <a:spLocks noGrp="1"/>
          </p:cNvSpPr>
          <p:nvPr>
            <p:ph type="sldNum" sz="quarter" idx="12"/>
          </p:nvPr>
        </p:nvSpPr>
        <p:spPr/>
        <p:txBody>
          <a:bodyPr/>
          <a:lstStyle>
            <a:lvl1pPr>
              <a:defRPr/>
            </a:lvl1pPr>
          </a:lstStyle>
          <a:p>
            <a:pPr>
              <a:defRPr/>
            </a:pPr>
            <a:fld id="{E9828E39-A8E4-457E-8EE1-A477245C8E9B}" type="slidenum">
              <a:rPr lang="en-US" altLang="en-US"/>
              <a:pPr>
                <a:defRPr/>
              </a:pPr>
              <a:t>‹#›</a:t>
            </a:fld>
            <a:endParaRPr lang="en-US" altLang="en-US"/>
          </a:p>
        </p:txBody>
      </p:sp>
    </p:spTree>
    <p:extLst>
      <p:ext uri="{BB962C8B-B14F-4D97-AF65-F5344CB8AC3E}">
        <p14:creationId xmlns:p14="http://schemas.microsoft.com/office/powerpoint/2010/main" val="2808011994"/>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8024A4F-96B4-4AA3-992D-0383ECD7D8F7}"/>
              </a:ext>
            </a:extLst>
          </p:cNvPr>
          <p:cNvSpPr>
            <a:spLocks noGrp="1"/>
          </p:cNvSpPr>
          <p:nvPr>
            <p:ph type="dt" sz="half" idx="10"/>
          </p:nvPr>
        </p:nvSpPr>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664BC9B-A4D0-4CDD-80B6-BB588374260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B32B245-6085-4678-B004-881A5709BA93}"/>
              </a:ext>
            </a:extLst>
          </p:cNvPr>
          <p:cNvSpPr>
            <a:spLocks noGrp="1"/>
          </p:cNvSpPr>
          <p:nvPr>
            <p:ph type="sldNum" sz="quarter" idx="12"/>
          </p:nvPr>
        </p:nvSpPr>
        <p:spPr/>
        <p:txBody>
          <a:bodyPr/>
          <a:lstStyle>
            <a:lvl1pPr>
              <a:defRPr/>
            </a:lvl1pPr>
          </a:lstStyle>
          <a:p>
            <a:pPr>
              <a:defRPr/>
            </a:pPr>
            <a:fld id="{247792F0-7652-411A-AF43-BB1FD69F77ED}" type="slidenum">
              <a:rPr lang="en-US" altLang="en-US"/>
              <a:pPr>
                <a:defRPr/>
              </a:pPr>
              <a:t>‹#›</a:t>
            </a:fld>
            <a:endParaRPr lang="en-US" altLang="en-US"/>
          </a:p>
        </p:txBody>
      </p:sp>
    </p:spTree>
    <p:extLst>
      <p:ext uri="{BB962C8B-B14F-4D97-AF65-F5344CB8AC3E}">
        <p14:creationId xmlns:p14="http://schemas.microsoft.com/office/powerpoint/2010/main" val="2902081887"/>
      </p:ext>
    </p:extLst>
  </p:cSld>
  <p:clrMapOvr>
    <a:masterClrMapping/>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622A270-A918-4CAF-BFD6-EC35C7239633}"/>
              </a:ext>
            </a:extLst>
          </p:cNvPr>
          <p:cNvSpPr>
            <a:spLocks noGrp="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29DF225-A9A8-4D52-AD6C-2BD156D8AB4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F867FD4-5901-40E5-B578-EDA2544BE507}"/>
              </a:ext>
            </a:extLst>
          </p:cNvPr>
          <p:cNvSpPr>
            <a:spLocks noGrp="1"/>
          </p:cNvSpPr>
          <p:nvPr>
            <p:ph type="sldNum" sz="quarter" idx="12"/>
          </p:nvPr>
        </p:nvSpPr>
        <p:spPr/>
        <p:txBody>
          <a:bodyPr/>
          <a:lstStyle>
            <a:lvl1pPr>
              <a:defRPr/>
            </a:lvl1pPr>
          </a:lstStyle>
          <a:p>
            <a:pPr>
              <a:defRPr/>
            </a:pPr>
            <a:fld id="{8FA2FDAF-6719-48D9-89D3-FF5A110D5E72}" type="slidenum">
              <a:rPr lang="en-US" altLang="en-US"/>
              <a:pPr>
                <a:defRPr/>
              </a:pPr>
              <a:t>‹#›</a:t>
            </a:fld>
            <a:endParaRPr lang="en-US" altLang="en-US"/>
          </a:p>
        </p:txBody>
      </p:sp>
    </p:spTree>
    <p:extLst>
      <p:ext uri="{BB962C8B-B14F-4D97-AF65-F5344CB8AC3E}">
        <p14:creationId xmlns:p14="http://schemas.microsoft.com/office/powerpoint/2010/main" val="3805227461"/>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7873A2F-AF20-4679-B1A2-19A8DF5BB887}"/>
              </a:ext>
            </a:extLst>
          </p:cNvPr>
          <p:cNvSpPr>
            <a:spLocks noGrp="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834D7E0-0EA4-4B2B-BEC2-5B116AF08F2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0F6C7AD-3D97-485C-8E5B-45EFB7F6B705}"/>
              </a:ext>
            </a:extLst>
          </p:cNvPr>
          <p:cNvSpPr>
            <a:spLocks noGrp="1"/>
          </p:cNvSpPr>
          <p:nvPr>
            <p:ph type="sldNum" sz="quarter" idx="12"/>
          </p:nvPr>
        </p:nvSpPr>
        <p:spPr/>
        <p:txBody>
          <a:bodyPr/>
          <a:lstStyle>
            <a:lvl1pPr>
              <a:defRPr/>
            </a:lvl1pPr>
          </a:lstStyle>
          <a:p>
            <a:pPr>
              <a:defRPr/>
            </a:pPr>
            <a:fld id="{32C9F0F6-0EFA-4DA5-8783-C9CAB44C6455}" type="slidenum">
              <a:rPr lang="en-US" altLang="en-US"/>
              <a:pPr>
                <a:defRPr/>
              </a:pPr>
              <a:t>‹#›</a:t>
            </a:fld>
            <a:endParaRPr lang="en-US" altLang="en-US"/>
          </a:p>
        </p:txBody>
      </p:sp>
    </p:spTree>
    <p:extLst>
      <p:ext uri="{BB962C8B-B14F-4D97-AF65-F5344CB8AC3E}">
        <p14:creationId xmlns:p14="http://schemas.microsoft.com/office/powerpoint/2010/main" val="1426539452"/>
      </p:ext>
    </p:extLst>
  </p:cSld>
  <p:clrMapOvr>
    <a:masterClrMapping/>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803EC3B-6D42-4376-A312-D940D0D19E3F}"/>
              </a:ext>
            </a:extLst>
          </p:cNvPr>
          <p:cNvSpPr>
            <a:spLocks noGrp="1"/>
          </p:cNvSpPr>
          <p:nvPr>
            <p:ph type="dt" sz="half" idx="10"/>
          </p:nvPr>
        </p:nvSpPr>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97E4791-47DF-44E5-B036-8DD1BC729D7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32C8948-F552-45EC-895E-6CB0149C0A47}"/>
              </a:ext>
            </a:extLst>
          </p:cNvPr>
          <p:cNvSpPr>
            <a:spLocks noGrp="1"/>
          </p:cNvSpPr>
          <p:nvPr>
            <p:ph type="sldNum" sz="quarter" idx="12"/>
          </p:nvPr>
        </p:nvSpPr>
        <p:spPr/>
        <p:txBody>
          <a:bodyPr/>
          <a:lstStyle>
            <a:lvl1pPr>
              <a:defRPr/>
            </a:lvl1pPr>
          </a:lstStyle>
          <a:p>
            <a:pPr>
              <a:defRPr/>
            </a:pPr>
            <a:fld id="{E53C3291-7DDD-4CE8-A492-E2D374E587AF}" type="slidenum">
              <a:rPr lang="en-US" altLang="en-US"/>
              <a:pPr>
                <a:defRPr/>
              </a:pPr>
              <a:t>‹#›</a:t>
            </a:fld>
            <a:endParaRPr lang="en-US" altLang="en-US"/>
          </a:p>
        </p:txBody>
      </p:sp>
    </p:spTree>
    <p:extLst>
      <p:ext uri="{BB962C8B-B14F-4D97-AF65-F5344CB8AC3E}">
        <p14:creationId xmlns:p14="http://schemas.microsoft.com/office/powerpoint/2010/main" val="2841383117"/>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DD531D1-8443-4E75-B280-F31FC018F472}"/>
              </a:ext>
            </a:extLst>
          </p:cNvPr>
          <p:cNvSpPr>
            <a:spLocks noGrp="1"/>
          </p:cNvSpPr>
          <p:nvPr>
            <p:ph type="dt" sz="half" idx="10"/>
          </p:nvPr>
        </p:nvSpPr>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4FC44DF-3BA5-429A-9E8D-6A0A88A1F9F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5D31690-3526-4536-B943-FEF213B8676F}"/>
              </a:ext>
            </a:extLst>
          </p:cNvPr>
          <p:cNvSpPr>
            <a:spLocks noGrp="1"/>
          </p:cNvSpPr>
          <p:nvPr>
            <p:ph type="sldNum" sz="quarter" idx="12"/>
          </p:nvPr>
        </p:nvSpPr>
        <p:spPr/>
        <p:txBody>
          <a:bodyPr/>
          <a:lstStyle>
            <a:lvl1pPr>
              <a:defRPr/>
            </a:lvl1pPr>
          </a:lstStyle>
          <a:p>
            <a:pPr>
              <a:defRPr/>
            </a:pPr>
            <a:fld id="{534499DE-F631-4B2D-9CFC-ECA32FA3579F}" type="slidenum">
              <a:rPr lang="en-US" altLang="en-US"/>
              <a:pPr>
                <a:defRPr/>
              </a:pPr>
              <a:t>‹#›</a:t>
            </a:fld>
            <a:endParaRPr lang="en-US" altLang="en-US"/>
          </a:p>
        </p:txBody>
      </p:sp>
    </p:spTree>
    <p:extLst>
      <p:ext uri="{BB962C8B-B14F-4D97-AF65-F5344CB8AC3E}">
        <p14:creationId xmlns:p14="http://schemas.microsoft.com/office/powerpoint/2010/main" val="2745999454"/>
      </p:ext>
    </p:extLst>
  </p:cSld>
  <p:clrMapOvr>
    <a:masterClrMapping/>
  </p:clrMapOvr>
  <p:transition>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B0902-A03C-49D3-ADDD-F1FAF96B9AF7}"/>
              </a:ext>
            </a:extLst>
          </p:cNvPr>
          <p:cNvSpPr>
            <a:spLocks noGrp="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4EF4C11-EDD3-45B3-8384-6173F483296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ED4FF76-C114-4F1D-B929-91D60A587110}"/>
              </a:ext>
            </a:extLst>
          </p:cNvPr>
          <p:cNvSpPr>
            <a:spLocks noGrp="1"/>
          </p:cNvSpPr>
          <p:nvPr>
            <p:ph type="sldNum" sz="quarter" idx="12"/>
          </p:nvPr>
        </p:nvSpPr>
        <p:spPr/>
        <p:txBody>
          <a:bodyPr/>
          <a:lstStyle>
            <a:lvl1pPr>
              <a:defRPr/>
            </a:lvl1pPr>
          </a:lstStyle>
          <a:p>
            <a:pPr>
              <a:defRPr/>
            </a:pPr>
            <a:fld id="{4C62C604-2149-4B0D-9101-F149CF39EBAF}" type="slidenum">
              <a:rPr lang="en-US" altLang="en-US"/>
              <a:pPr>
                <a:defRPr/>
              </a:pPr>
              <a:t>‹#›</a:t>
            </a:fld>
            <a:endParaRPr lang="en-US" altLang="en-US"/>
          </a:p>
        </p:txBody>
      </p:sp>
    </p:spTree>
    <p:extLst>
      <p:ext uri="{BB962C8B-B14F-4D97-AF65-F5344CB8AC3E}">
        <p14:creationId xmlns:p14="http://schemas.microsoft.com/office/powerpoint/2010/main" val="3314378629"/>
      </p:ext>
    </p:extLst>
  </p:cSld>
  <p:clrMapOvr>
    <a:masterClrMapping/>
  </p:clrMapOvr>
  <p:transition>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274638"/>
            <a:ext cx="2057400" cy="5400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5600" y="274638"/>
            <a:ext cx="60198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2A98ED-8063-45E9-98CD-5DC4D13EA1EA}"/>
              </a:ext>
            </a:extLst>
          </p:cNvPr>
          <p:cNvSpPr>
            <a:spLocks noGrp="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5B9319B-43BE-401A-8D61-D2E73FF424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19ABC0E-8DE7-4287-A829-6CB1C4228264}"/>
              </a:ext>
            </a:extLst>
          </p:cNvPr>
          <p:cNvSpPr>
            <a:spLocks noGrp="1"/>
          </p:cNvSpPr>
          <p:nvPr>
            <p:ph type="sldNum" sz="quarter" idx="12"/>
          </p:nvPr>
        </p:nvSpPr>
        <p:spPr/>
        <p:txBody>
          <a:bodyPr/>
          <a:lstStyle>
            <a:lvl1pPr>
              <a:defRPr/>
            </a:lvl1pPr>
          </a:lstStyle>
          <a:p>
            <a:pPr>
              <a:defRPr/>
            </a:pPr>
            <a:fld id="{05236C71-89A1-4AD1-9E84-D0523718693B}" type="slidenum">
              <a:rPr lang="en-US" altLang="en-US"/>
              <a:pPr>
                <a:defRPr/>
              </a:pPr>
              <a:t>‹#›</a:t>
            </a:fld>
            <a:endParaRPr lang="en-US" altLang="en-US"/>
          </a:p>
        </p:txBody>
      </p:sp>
    </p:spTree>
    <p:extLst>
      <p:ext uri="{BB962C8B-B14F-4D97-AF65-F5344CB8AC3E}">
        <p14:creationId xmlns:p14="http://schemas.microsoft.com/office/powerpoint/2010/main" val="581835337"/>
      </p:ext>
    </p:extLst>
  </p:cSld>
  <p:clrMapOvr>
    <a:masterClrMapping/>
  </p:clrMapOvr>
  <p:transition>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Title_Slide.png">
            <a:extLst>
              <a:ext uri="{FF2B5EF4-FFF2-40B4-BE49-F238E27FC236}">
                <a16:creationId xmlns:a16="http://schemas.microsoft.com/office/drawing/2014/main" id="{9A1BE9E6-2A2D-4967-8ACF-3E9EED2F0D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3796" name="Rectangle 4"/>
          <p:cNvSpPr>
            <a:spLocks noGrp="1" noChangeArrowheads="1"/>
          </p:cNvSpPr>
          <p:nvPr>
            <p:ph type="ctrTitle"/>
          </p:nvPr>
        </p:nvSpPr>
        <p:spPr>
          <a:xfrm>
            <a:off x="839788" y="2274888"/>
            <a:ext cx="7742237" cy="1143000"/>
          </a:xfrm>
        </p:spPr>
        <p:txBody>
          <a:bodyPr/>
          <a:lstStyle>
            <a:lvl1pPr>
              <a:defRPr>
                <a:solidFill>
                  <a:schemeClr val="bg1"/>
                </a:solidFill>
              </a:defRPr>
            </a:lvl1pPr>
          </a:lstStyle>
          <a:p>
            <a:pPr lvl="0"/>
            <a:r>
              <a:rPr lang="en-US" noProof="0"/>
              <a:t>Click to edit Master title style</a:t>
            </a:r>
          </a:p>
        </p:txBody>
      </p:sp>
      <p:sp>
        <p:nvSpPr>
          <p:cNvPr id="673797" name="Rectangle 5"/>
          <p:cNvSpPr>
            <a:spLocks noGrp="1" noChangeArrowheads="1"/>
          </p:cNvSpPr>
          <p:nvPr>
            <p:ph type="subTitle" idx="1"/>
          </p:nvPr>
        </p:nvSpPr>
        <p:spPr>
          <a:xfrm>
            <a:off x="839788" y="3125788"/>
            <a:ext cx="7742237" cy="420687"/>
          </a:xfrm>
        </p:spPr>
        <p:txBody>
          <a:bodyPr/>
          <a:lstStyle>
            <a:lvl1pPr>
              <a:defRPr sz="1400">
                <a:solidFill>
                  <a:schemeClr val="bg1"/>
                </a:solidFill>
              </a:defRPr>
            </a:lvl1pPr>
          </a:lstStyle>
          <a:p>
            <a:pPr lvl="0"/>
            <a:r>
              <a:rPr lang="en-US" noProof="0"/>
              <a:t>Click to edit Master subtitle style</a:t>
            </a:r>
          </a:p>
        </p:txBody>
      </p:sp>
      <p:sp>
        <p:nvSpPr>
          <p:cNvPr id="5" name="Date Placeholder 3">
            <a:extLst>
              <a:ext uri="{FF2B5EF4-FFF2-40B4-BE49-F238E27FC236}">
                <a16:creationId xmlns:a16="http://schemas.microsoft.com/office/drawing/2014/main" id="{A8010B47-09F0-4B63-99B6-6E31DD283A2C}"/>
              </a:ext>
            </a:extLst>
          </p:cNvPr>
          <p:cNvSpPr>
            <a:spLocks noGrp="1"/>
          </p:cNvSpPr>
          <p:nvPr>
            <p:ph type="dt" sz="half" idx="10"/>
          </p:nvPr>
        </p:nvSpPr>
        <p:spPr>
          <a:xfrm>
            <a:off x="657225" y="6416675"/>
            <a:ext cx="1225550" cy="365125"/>
          </a:xfrm>
        </p:spPr>
        <p:txBody>
          <a:bodyPr/>
          <a:lstStyle>
            <a:lvl1pPr>
              <a:defRPr/>
            </a:lvl1pPr>
          </a:lstStyle>
          <a:p>
            <a:pPr>
              <a:defRPr/>
            </a:pPr>
            <a:endParaRPr lang="en-US"/>
          </a:p>
        </p:txBody>
      </p:sp>
    </p:spTree>
    <p:extLst>
      <p:ext uri="{BB962C8B-B14F-4D97-AF65-F5344CB8AC3E}">
        <p14:creationId xmlns:p14="http://schemas.microsoft.com/office/powerpoint/2010/main" val="3474004086"/>
      </p:ext>
    </p:extLst>
  </p:cSld>
  <p:clrMapOvr>
    <a:masterClrMapping/>
  </p:clrMapOvr>
  <p:transition>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6439F-34D1-430E-B5DC-FE62D8AD96DB}"/>
              </a:ext>
            </a:extLst>
          </p:cNvPr>
          <p:cNvSpPr>
            <a:spLocks noGrp="1"/>
          </p:cNvSpPr>
          <p:nvPr>
            <p:ph type="dt" sz="half" idx="10"/>
          </p:nvPr>
        </p:nvSpPr>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AFEAFDAA-14C8-4DBE-BA32-3AA8DD390C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42EEBBB-C156-4890-8A27-CDB3FB6B7691}"/>
              </a:ext>
            </a:extLst>
          </p:cNvPr>
          <p:cNvSpPr>
            <a:spLocks noGrp="1"/>
          </p:cNvSpPr>
          <p:nvPr>
            <p:ph type="sldNum" sz="quarter" idx="12"/>
          </p:nvPr>
        </p:nvSpPr>
        <p:spPr/>
        <p:txBody>
          <a:bodyPr/>
          <a:lstStyle>
            <a:lvl1pPr>
              <a:defRPr/>
            </a:lvl1pPr>
          </a:lstStyle>
          <a:p>
            <a:pPr>
              <a:defRPr/>
            </a:pPr>
            <a:fld id="{D9D3485F-5C10-40F5-9E6C-20C57B690BE1}" type="slidenum">
              <a:rPr lang="en-US" altLang="en-US"/>
              <a:pPr>
                <a:defRPr/>
              </a:pPr>
              <a:t>‹#›</a:t>
            </a:fld>
            <a:endParaRPr lang="en-US" altLang="en-US"/>
          </a:p>
        </p:txBody>
      </p:sp>
    </p:spTree>
    <p:extLst>
      <p:ext uri="{BB962C8B-B14F-4D97-AF65-F5344CB8AC3E}">
        <p14:creationId xmlns:p14="http://schemas.microsoft.com/office/powerpoint/2010/main" val="1734227869"/>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2000" y="1600200"/>
            <a:ext cx="3929063" cy="4343400"/>
          </a:xfrm>
        </p:spPr>
        <p:txBody>
          <a:bodyPr/>
          <a:lstStyle>
            <a:lvl1pPr>
              <a:lnSpc>
                <a:spcPct val="88000"/>
              </a:lnSpc>
              <a:defRPr sz="2400"/>
            </a:lvl1pPr>
            <a:lvl2pPr>
              <a:buClr>
                <a:schemeClr val="accent4"/>
              </a:buClr>
              <a:defRPr sz="2000">
                <a:solidFill>
                  <a:schemeClr val="accent4"/>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43463" y="1600200"/>
            <a:ext cx="3929062" cy="4343400"/>
          </a:xfrm>
        </p:spPr>
        <p:txBody>
          <a:bodyPr/>
          <a:lstStyle>
            <a:lvl1pPr>
              <a:lnSpc>
                <a:spcPct val="88000"/>
              </a:lnSpc>
              <a:defRPr sz="2400"/>
            </a:lvl1pPr>
            <a:lvl2pPr marL="857250" indent="-457200">
              <a:buClr>
                <a:schemeClr val="accent4"/>
              </a:buClr>
              <a:buFont typeface="Arial" pitchFamily="34" charset="0"/>
              <a:buChar char="•"/>
              <a:defRPr sz="2000">
                <a:solidFill>
                  <a:schemeClr val="accent4"/>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6"/>
          <p:cNvSpPr>
            <a:spLocks noGrp="1"/>
          </p:cNvSpPr>
          <p:nvPr>
            <p:ph type="sldNum" sz="quarter" idx="11"/>
          </p:nvPr>
        </p:nvSpPr>
        <p:spPr/>
        <p:txBody>
          <a:bodyPr/>
          <a:lstStyle>
            <a:lvl1pPr>
              <a:defRPr/>
            </a:lvl1pPr>
          </a:lstStyle>
          <a:p>
            <a:pPr>
              <a:defRPr/>
            </a:pPr>
            <a:fld id="{6D66E12B-AED1-4E0F-824F-AC754DCDD25E}" type="slidenum">
              <a:rPr lang="en-US" smtClean="0"/>
              <a:pPr>
                <a:defRPr/>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9C60B254-112D-4E53-BA24-C8B2A4F63A1F}"/>
              </a:ext>
            </a:extLst>
          </p:cNvPr>
          <p:cNvSpPr>
            <a:spLocks noGrp="1"/>
          </p:cNvSpPr>
          <p:nvPr>
            <p:ph type="dt" sz="half" idx="10"/>
          </p:nvPr>
        </p:nvSpPr>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AA00B89B-F2FB-47E5-8111-6101B09E8EC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E600826-C9F6-43E3-96C6-B48A8EC7F782}"/>
              </a:ext>
            </a:extLst>
          </p:cNvPr>
          <p:cNvSpPr>
            <a:spLocks noGrp="1"/>
          </p:cNvSpPr>
          <p:nvPr>
            <p:ph type="sldNum" sz="quarter" idx="12"/>
          </p:nvPr>
        </p:nvSpPr>
        <p:spPr/>
        <p:txBody>
          <a:bodyPr/>
          <a:lstStyle>
            <a:lvl1pPr>
              <a:defRPr/>
            </a:lvl1pPr>
          </a:lstStyle>
          <a:p>
            <a:pPr>
              <a:defRPr/>
            </a:pPr>
            <a:fld id="{01032335-31AB-43A6-8154-A97E60679B5E}" type="slidenum">
              <a:rPr lang="en-US" altLang="en-US"/>
              <a:pPr>
                <a:defRPr/>
              </a:pPr>
              <a:t>‹#›</a:t>
            </a:fld>
            <a:endParaRPr lang="en-US" altLang="en-US"/>
          </a:p>
        </p:txBody>
      </p:sp>
    </p:spTree>
    <p:extLst>
      <p:ext uri="{BB962C8B-B14F-4D97-AF65-F5344CB8AC3E}">
        <p14:creationId xmlns:p14="http://schemas.microsoft.com/office/powerpoint/2010/main" val="3574185442"/>
      </p:ext>
    </p:extLst>
  </p:cSld>
  <p:clrMapOvr>
    <a:masterClrMapping/>
  </p:clrMapOvr>
  <p:transition>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5600" y="11493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46600" y="114935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9A6BE40-F146-4612-88DD-A9D10B412D4B}"/>
              </a:ext>
            </a:extLst>
          </p:cNvPr>
          <p:cNvSpPr>
            <a:spLocks noGrp="1"/>
          </p:cNvSpPr>
          <p:nvPr>
            <p:ph type="dt" sz="half" idx="10"/>
          </p:nvPr>
        </p:nvSpPr>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D5F14A59-B509-4520-89E3-2604F8C336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EEEA5B6-DB08-4459-871E-BB408BC57C2F}"/>
              </a:ext>
            </a:extLst>
          </p:cNvPr>
          <p:cNvSpPr>
            <a:spLocks noGrp="1"/>
          </p:cNvSpPr>
          <p:nvPr>
            <p:ph type="sldNum" sz="quarter" idx="12"/>
          </p:nvPr>
        </p:nvSpPr>
        <p:spPr/>
        <p:txBody>
          <a:bodyPr/>
          <a:lstStyle>
            <a:lvl1pPr>
              <a:defRPr/>
            </a:lvl1pPr>
          </a:lstStyle>
          <a:p>
            <a:pPr>
              <a:defRPr/>
            </a:pPr>
            <a:fld id="{8B06FA8B-21A1-4DD2-B63D-240EE629E046}" type="slidenum">
              <a:rPr lang="en-US" altLang="en-US"/>
              <a:pPr>
                <a:defRPr/>
              </a:pPr>
              <a:t>‹#›</a:t>
            </a:fld>
            <a:endParaRPr lang="en-US" altLang="en-US"/>
          </a:p>
        </p:txBody>
      </p:sp>
    </p:spTree>
    <p:extLst>
      <p:ext uri="{BB962C8B-B14F-4D97-AF65-F5344CB8AC3E}">
        <p14:creationId xmlns:p14="http://schemas.microsoft.com/office/powerpoint/2010/main" val="305506666"/>
      </p:ext>
    </p:extLst>
  </p:cSld>
  <p:clrMapOvr>
    <a:masterClrMapping/>
  </p:clrMapOvr>
  <p:transition>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3CD7908-4BE6-4B92-B30A-C1B1A6EBE117}"/>
              </a:ext>
            </a:extLst>
          </p:cNvPr>
          <p:cNvSpPr>
            <a:spLocks noGrp="1"/>
          </p:cNvSpPr>
          <p:nvPr>
            <p:ph type="dt" sz="half" idx="10"/>
          </p:nvPr>
        </p:nvSpPr>
        <p:spPr/>
        <p:txBody>
          <a:bodyPr/>
          <a:lstStyle>
            <a:lvl1pPr>
              <a:defRPr/>
            </a:lvl1pPr>
          </a:lstStyle>
          <a:p>
            <a:pPr>
              <a:defRPr/>
            </a:pPr>
            <a:endParaRPr lang="en-US"/>
          </a:p>
        </p:txBody>
      </p:sp>
      <p:sp>
        <p:nvSpPr>
          <p:cNvPr id="8" name="Rectangle 4">
            <a:extLst>
              <a:ext uri="{FF2B5EF4-FFF2-40B4-BE49-F238E27FC236}">
                <a16:creationId xmlns:a16="http://schemas.microsoft.com/office/drawing/2014/main" id="{8DB62170-7947-4CD2-A217-EDC8EA0F07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5A62A78B-4CBA-4ECF-9BEF-FB5AFC9E4013}"/>
              </a:ext>
            </a:extLst>
          </p:cNvPr>
          <p:cNvSpPr>
            <a:spLocks noGrp="1"/>
          </p:cNvSpPr>
          <p:nvPr>
            <p:ph type="sldNum" sz="quarter" idx="12"/>
          </p:nvPr>
        </p:nvSpPr>
        <p:spPr/>
        <p:txBody>
          <a:bodyPr/>
          <a:lstStyle>
            <a:lvl1pPr>
              <a:defRPr/>
            </a:lvl1pPr>
          </a:lstStyle>
          <a:p>
            <a:pPr>
              <a:defRPr/>
            </a:pPr>
            <a:fld id="{9A19F1BE-97CB-4361-96FC-0732526AA6D2}" type="slidenum">
              <a:rPr lang="en-US" altLang="en-US"/>
              <a:pPr>
                <a:defRPr/>
              </a:pPr>
              <a:t>‹#›</a:t>
            </a:fld>
            <a:endParaRPr lang="en-US" altLang="en-US"/>
          </a:p>
        </p:txBody>
      </p:sp>
    </p:spTree>
    <p:extLst>
      <p:ext uri="{BB962C8B-B14F-4D97-AF65-F5344CB8AC3E}">
        <p14:creationId xmlns:p14="http://schemas.microsoft.com/office/powerpoint/2010/main" val="2833261326"/>
      </p:ext>
    </p:extLst>
  </p:cSld>
  <p:clrMapOvr>
    <a:masterClrMapping/>
  </p:clrMapOvr>
  <p:transition>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856B3474-3D5A-471B-87CB-6DD11F7A2902}"/>
              </a:ext>
            </a:extLst>
          </p:cNvPr>
          <p:cNvSpPr>
            <a:spLocks noGrp="1"/>
          </p:cNvSpPr>
          <p:nvPr>
            <p:ph type="dt" sz="half" idx="10"/>
          </p:nvPr>
        </p:nvSpPr>
        <p:spPr/>
        <p:txBody>
          <a:bodyPr/>
          <a:lstStyle>
            <a:lvl1pPr>
              <a:defRPr/>
            </a:lvl1pPr>
          </a:lstStyle>
          <a:p>
            <a:pPr>
              <a:defRPr/>
            </a:pPr>
            <a:endParaRPr lang="en-US"/>
          </a:p>
        </p:txBody>
      </p:sp>
      <p:sp>
        <p:nvSpPr>
          <p:cNvPr id="4" name="Rectangle 4">
            <a:extLst>
              <a:ext uri="{FF2B5EF4-FFF2-40B4-BE49-F238E27FC236}">
                <a16:creationId xmlns:a16="http://schemas.microsoft.com/office/drawing/2014/main" id="{288A0CCF-8B13-4EE8-9261-17C65EE5A5E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1E5B72A-B3BE-4C12-A78D-CB8209795E6A}"/>
              </a:ext>
            </a:extLst>
          </p:cNvPr>
          <p:cNvSpPr>
            <a:spLocks noGrp="1"/>
          </p:cNvSpPr>
          <p:nvPr>
            <p:ph type="sldNum" sz="quarter" idx="12"/>
          </p:nvPr>
        </p:nvSpPr>
        <p:spPr/>
        <p:txBody>
          <a:bodyPr/>
          <a:lstStyle>
            <a:lvl1pPr>
              <a:defRPr/>
            </a:lvl1pPr>
          </a:lstStyle>
          <a:p>
            <a:pPr>
              <a:defRPr/>
            </a:pPr>
            <a:fld id="{230B9890-E681-4A0E-8A58-A4503CA5BCDE}" type="slidenum">
              <a:rPr lang="en-US" altLang="en-US"/>
              <a:pPr>
                <a:defRPr/>
              </a:pPr>
              <a:t>‹#›</a:t>
            </a:fld>
            <a:endParaRPr lang="en-US" altLang="en-US"/>
          </a:p>
        </p:txBody>
      </p:sp>
    </p:spTree>
    <p:extLst>
      <p:ext uri="{BB962C8B-B14F-4D97-AF65-F5344CB8AC3E}">
        <p14:creationId xmlns:p14="http://schemas.microsoft.com/office/powerpoint/2010/main" val="2320637417"/>
      </p:ext>
    </p:extLst>
  </p:cSld>
  <p:clrMapOvr>
    <a:masterClrMapping/>
  </p:clrMapOvr>
  <p:transition>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C9DBE8F-D67A-4457-9B10-7098A1177807}"/>
              </a:ext>
            </a:extLst>
          </p:cNvPr>
          <p:cNvSpPr>
            <a:spLocks noGrp="1"/>
          </p:cNvSpPr>
          <p:nvPr>
            <p:ph type="dt" sz="half" idx="10"/>
          </p:nvPr>
        </p:nvSpPr>
        <p:spPr/>
        <p:txBody>
          <a:bodyPr/>
          <a:lstStyle>
            <a:lvl1pPr>
              <a:defRPr/>
            </a:lvl1pPr>
          </a:lstStyle>
          <a:p>
            <a:pPr>
              <a:defRPr/>
            </a:pPr>
            <a:endParaRPr lang="en-US"/>
          </a:p>
        </p:txBody>
      </p:sp>
      <p:sp>
        <p:nvSpPr>
          <p:cNvPr id="3" name="Rectangle 4">
            <a:extLst>
              <a:ext uri="{FF2B5EF4-FFF2-40B4-BE49-F238E27FC236}">
                <a16:creationId xmlns:a16="http://schemas.microsoft.com/office/drawing/2014/main" id="{36C18D42-2C8E-4867-845A-61B6A0FE51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C23BE5D-1D0D-400D-9E19-6244959A80B4}"/>
              </a:ext>
            </a:extLst>
          </p:cNvPr>
          <p:cNvSpPr>
            <a:spLocks noGrp="1"/>
          </p:cNvSpPr>
          <p:nvPr>
            <p:ph type="sldNum" sz="quarter" idx="12"/>
          </p:nvPr>
        </p:nvSpPr>
        <p:spPr/>
        <p:txBody>
          <a:bodyPr/>
          <a:lstStyle>
            <a:lvl1pPr>
              <a:defRPr/>
            </a:lvl1pPr>
          </a:lstStyle>
          <a:p>
            <a:pPr>
              <a:defRPr/>
            </a:pPr>
            <a:fld id="{1C86F567-B0A9-414B-A250-DCE79F49D943}" type="slidenum">
              <a:rPr lang="en-US" altLang="en-US"/>
              <a:pPr>
                <a:defRPr/>
              </a:pPr>
              <a:t>‹#›</a:t>
            </a:fld>
            <a:endParaRPr lang="en-US" altLang="en-US"/>
          </a:p>
        </p:txBody>
      </p:sp>
    </p:spTree>
    <p:extLst>
      <p:ext uri="{BB962C8B-B14F-4D97-AF65-F5344CB8AC3E}">
        <p14:creationId xmlns:p14="http://schemas.microsoft.com/office/powerpoint/2010/main" val="1018888470"/>
      </p:ext>
    </p:extLst>
  </p:cSld>
  <p:clrMapOvr>
    <a:masterClrMapping/>
  </p:clrMapOvr>
  <p:transition>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D6C2FBD2-0F06-4386-A229-8AD1331D7C58}"/>
              </a:ext>
            </a:extLst>
          </p:cNvPr>
          <p:cNvSpPr>
            <a:spLocks noGrp="1"/>
          </p:cNvSpPr>
          <p:nvPr>
            <p:ph type="dt" sz="half" idx="10"/>
          </p:nvPr>
        </p:nvSpPr>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FEA1D07A-7E6B-41E1-8E5E-53EBC8D8F61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88D72B7-0C0A-4078-9ED2-A3B9CFB2738F}"/>
              </a:ext>
            </a:extLst>
          </p:cNvPr>
          <p:cNvSpPr>
            <a:spLocks noGrp="1"/>
          </p:cNvSpPr>
          <p:nvPr>
            <p:ph type="sldNum" sz="quarter" idx="12"/>
          </p:nvPr>
        </p:nvSpPr>
        <p:spPr/>
        <p:txBody>
          <a:bodyPr/>
          <a:lstStyle>
            <a:lvl1pPr>
              <a:defRPr/>
            </a:lvl1pPr>
          </a:lstStyle>
          <a:p>
            <a:pPr>
              <a:defRPr/>
            </a:pPr>
            <a:fld id="{39E9381A-AF48-41D3-B2EF-D80559EACBE4}" type="slidenum">
              <a:rPr lang="en-US" altLang="en-US"/>
              <a:pPr>
                <a:defRPr/>
              </a:pPr>
              <a:t>‹#›</a:t>
            </a:fld>
            <a:endParaRPr lang="en-US" altLang="en-US"/>
          </a:p>
        </p:txBody>
      </p:sp>
    </p:spTree>
    <p:extLst>
      <p:ext uri="{BB962C8B-B14F-4D97-AF65-F5344CB8AC3E}">
        <p14:creationId xmlns:p14="http://schemas.microsoft.com/office/powerpoint/2010/main" val="4290452154"/>
      </p:ext>
    </p:extLst>
  </p:cSld>
  <p:clrMapOvr>
    <a:masterClrMapping/>
  </p:clrMapOvr>
  <p:transition>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892B119-68A0-4D17-82B5-24E1DF995C0B}"/>
              </a:ext>
            </a:extLst>
          </p:cNvPr>
          <p:cNvSpPr>
            <a:spLocks noGrp="1"/>
          </p:cNvSpPr>
          <p:nvPr>
            <p:ph type="dt" sz="half" idx="10"/>
          </p:nvPr>
        </p:nvSpPr>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2501ECF4-2525-414A-A030-7AB82D81C6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7488E3E-1D22-4BD5-8167-D9CD8E7B3D28}"/>
              </a:ext>
            </a:extLst>
          </p:cNvPr>
          <p:cNvSpPr>
            <a:spLocks noGrp="1"/>
          </p:cNvSpPr>
          <p:nvPr>
            <p:ph type="sldNum" sz="quarter" idx="12"/>
          </p:nvPr>
        </p:nvSpPr>
        <p:spPr/>
        <p:txBody>
          <a:bodyPr/>
          <a:lstStyle>
            <a:lvl1pPr>
              <a:defRPr/>
            </a:lvl1pPr>
          </a:lstStyle>
          <a:p>
            <a:pPr>
              <a:defRPr/>
            </a:pPr>
            <a:fld id="{B785C6B5-818F-4013-BD1F-CEA04F8EA503}" type="slidenum">
              <a:rPr lang="en-US" altLang="en-US"/>
              <a:pPr>
                <a:defRPr/>
              </a:pPr>
              <a:t>‹#›</a:t>
            </a:fld>
            <a:endParaRPr lang="en-US" altLang="en-US"/>
          </a:p>
        </p:txBody>
      </p:sp>
    </p:spTree>
    <p:extLst>
      <p:ext uri="{BB962C8B-B14F-4D97-AF65-F5344CB8AC3E}">
        <p14:creationId xmlns:p14="http://schemas.microsoft.com/office/powerpoint/2010/main" val="1564592802"/>
      </p:ext>
    </p:extLst>
  </p:cSld>
  <p:clrMapOvr>
    <a:masterClrMapping/>
  </p:clrMapOvr>
  <p:transition>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058EF-BE56-4F05-8845-986A20D23AEF}"/>
              </a:ext>
            </a:extLst>
          </p:cNvPr>
          <p:cNvSpPr>
            <a:spLocks noGrp="1"/>
          </p:cNvSpPr>
          <p:nvPr>
            <p:ph type="dt" sz="half" idx="10"/>
          </p:nvPr>
        </p:nvSpPr>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BF538E61-DC38-4AE1-83FC-5DE614D5963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A627789-592E-4FBB-9A57-F73B5FBD8C09}"/>
              </a:ext>
            </a:extLst>
          </p:cNvPr>
          <p:cNvSpPr>
            <a:spLocks noGrp="1"/>
          </p:cNvSpPr>
          <p:nvPr>
            <p:ph type="sldNum" sz="quarter" idx="12"/>
          </p:nvPr>
        </p:nvSpPr>
        <p:spPr/>
        <p:txBody>
          <a:bodyPr/>
          <a:lstStyle>
            <a:lvl1pPr>
              <a:defRPr/>
            </a:lvl1pPr>
          </a:lstStyle>
          <a:p>
            <a:pPr>
              <a:defRPr/>
            </a:pPr>
            <a:fld id="{C72DBBB2-8322-426B-B645-3CBE7E6538F3}" type="slidenum">
              <a:rPr lang="en-US" altLang="en-US"/>
              <a:pPr>
                <a:defRPr/>
              </a:pPr>
              <a:t>‹#›</a:t>
            </a:fld>
            <a:endParaRPr lang="en-US" altLang="en-US"/>
          </a:p>
        </p:txBody>
      </p:sp>
    </p:spTree>
    <p:extLst>
      <p:ext uri="{BB962C8B-B14F-4D97-AF65-F5344CB8AC3E}">
        <p14:creationId xmlns:p14="http://schemas.microsoft.com/office/powerpoint/2010/main" val="1166712696"/>
      </p:ext>
    </p:extLst>
  </p:cSld>
  <p:clrMapOvr>
    <a:masterClrMapping/>
  </p:clrMapOvr>
  <p:transition>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274638"/>
            <a:ext cx="2057400" cy="5400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5600" y="274638"/>
            <a:ext cx="60198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F9961-6170-4AA7-8056-00FF5148F0C5}"/>
              </a:ext>
            </a:extLst>
          </p:cNvPr>
          <p:cNvSpPr>
            <a:spLocks noGrp="1"/>
          </p:cNvSpPr>
          <p:nvPr>
            <p:ph type="dt" sz="half" idx="10"/>
          </p:nvPr>
        </p:nvSpPr>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7789D633-3A11-47DF-9867-0E5210E106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4804E62-DBCC-451C-8E9C-E6736F14CA3F}"/>
              </a:ext>
            </a:extLst>
          </p:cNvPr>
          <p:cNvSpPr>
            <a:spLocks noGrp="1"/>
          </p:cNvSpPr>
          <p:nvPr>
            <p:ph type="sldNum" sz="quarter" idx="12"/>
          </p:nvPr>
        </p:nvSpPr>
        <p:spPr/>
        <p:txBody>
          <a:bodyPr/>
          <a:lstStyle>
            <a:lvl1pPr>
              <a:defRPr/>
            </a:lvl1pPr>
          </a:lstStyle>
          <a:p>
            <a:pPr>
              <a:defRPr/>
            </a:pPr>
            <a:fld id="{B4D1FFF8-FDC3-4036-BFAF-75BC4E23CF66}" type="slidenum">
              <a:rPr lang="en-US" altLang="en-US"/>
              <a:pPr>
                <a:defRPr/>
              </a:pPr>
              <a:t>‹#›</a:t>
            </a:fld>
            <a:endParaRPr lang="en-US" altLang="en-US"/>
          </a:p>
        </p:txBody>
      </p:sp>
    </p:spTree>
    <p:extLst>
      <p:ext uri="{BB962C8B-B14F-4D97-AF65-F5344CB8AC3E}">
        <p14:creationId xmlns:p14="http://schemas.microsoft.com/office/powerpoint/2010/main" val="3620146325"/>
      </p:ext>
    </p:extLst>
  </p:cSld>
  <p:clrMapOvr>
    <a:masterClrMapping/>
  </p:clrMapOvr>
  <p:transition>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5600" y="274638"/>
            <a:ext cx="8229600" cy="631825"/>
          </a:xfrm>
        </p:spPr>
        <p:txBody>
          <a:bodyPr/>
          <a:lstStyle/>
          <a:p>
            <a:r>
              <a:rPr lang="en-US"/>
              <a:t>Click to edit Master title style</a:t>
            </a:r>
          </a:p>
        </p:txBody>
      </p:sp>
      <p:sp>
        <p:nvSpPr>
          <p:cNvPr id="3" name="Table Placeholder 2"/>
          <p:cNvSpPr>
            <a:spLocks noGrp="1"/>
          </p:cNvSpPr>
          <p:nvPr>
            <p:ph type="tbl" idx="1"/>
          </p:nvPr>
        </p:nvSpPr>
        <p:spPr>
          <a:xfrm>
            <a:off x="355600" y="1149350"/>
            <a:ext cx="8229600" cy="4525963"/>
          </a:xfrm>
        </p:spPr>
        <p:txBody>
          <a:bodyPr/>
          <a:lstStyle/>
          <a:p>
            <a:pPr lvl="0"/>
            <a:endParaRPr lang="en-US" noProof="0" dirty="0"/>
          </a:p>
        </p:txBody>
      </p:sp>
      <p:sp>
        <p:nvSpPr>
          <p:cNvPr id="4" name="Date Placeholder 3">
            <a:extLst>
              <a:ext uri="{FF2B5EF4-FFF2-40B4-BE49-F238E27FC236}">
                <a16:creationId xmlns:a16="http://schemas.microsoft.com/office/drawing/2014/main" id="{21BDF1E6-3B80-4791-AB89-349C4DBED395}"/>
              </a:ext>
            </a:extLst>
          </p:cNvPr>
          <p:cNvSpPr>
            <a:spLocks noGrp="1"/>
          </p:cNvSpPr>
          <p:nvPr>
            <p:ph type="dt" sz="half" idx="10"/>
          </p:nvPr>
        </p:nvSpPr>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1D3F72C2-312F-448D-9932-E4F431ED4A1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C1698D5-FD9C-4DFD-A8DD-AF8C6D2F68A5}"/>
              </a:ext>
            </a:extLst>
          </p:cNvPr>
          <p:cNvSpPr>
            <a:spLocks noGrp="1"/>
          </p:cNvSpPr>
          <p:nvPr>
            <p:ph type="sldNum" sz="quarter" idx="12"/>
          </p:nvPr>
        </p:nvSpPr>
        <p:spPr/>
        <p:txBody>
          <a:bodyPr/>
          <a:lstStyle>
            <a:lvl1pPr>
              <a:defRPr/>
            </a:lvl1pPr>
          </a:lstStyle>
          <a:p>
            <a:pPr>
              <a:defRPr/>
            </a:pPr>
            <a:fld id="{285A16CC-3F63-4A2C-B593-4C8577D429FC}" type="slidenum">
              <a:rPr lang="en-US" altLang="en-US"/>
              <a:pPr>
                <a:defRPr/>
              </a:pPr>
              <a:t>‹#›</a:t>
            </a:fld>
            <a:endParaRPr lang="en-US" altLang="en-US"/>
          </a:p>
        </p:txBody>
      </p:sp>
    </p:spTree>
    <p:extLst>
      <p:ext uri="{BB962C8B-B14F-4D97-AF65-F5344CB8AC3E}">
        <p14:creationId xmlns:p14="http://schemas.microsoft.com/office/powerpoint/2010/main" val="2455784727"/>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Slide Number Placeholder 26"/>
          <p:cNvSpPr>
            <a:spLocks noGrp="1"/>
          </p:cNvSpPr>
          <p:nvPr>
            <p:ph type="sldNum" sz="quarter" idx="11"/>
          </p:nvPr>
        </p:nvSpPr>
        <p:spPr/>
        <p:txBody>
          <a:bodyPr/>
          <a:lstStyle>
            <a:lvl1pPr>
              <a:defRPr/>
            </a:lvl1pPr>
          </a:lstStyle>
          <a:p>
            <a:pPr>
              <a:defRPr/>
            </a:pPr>
            <a:fld id="{F308E8F3-ACB4-4B98-A6AD-775CAE774E7F}" type="slidenum">
              <a:rPr lang="en-US" smtClean="0"/>
              <a:pPr>
                <a:defRPr/>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274638"/>
            <a:ext cx="8229600" cy="631825"/>
          </a:xfrm>
        </p:spPr>
        <p:txBody>
          <a:bodyPr/>
          <a:lstStyle/>
          <a:p>
            <a:r>
              <a:rPr lang="en-US"/>
              <a:t>Click to edit Master title style</a:t>
            </a:r>
          </a:p>
        </p:txBody>
      </p:sp>
      <p:sp>
        <p:nvSpPr>
          <p:cNvPr id="3" name="Text Placeholder 2"/>
          <p:cNvSpPr>
            <a:spLocks noGrp="1"/>
          </p:cNvSpPr>
          <p:nvPr>
            <p:ph type="body" sz="half" idx="1"/>
          </p:nvPr>
        </p:nvSpPr>
        <p:spPr>
          <a:xfrm>
            <a:off x="355600" y="114935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46600" y="114935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A3F018F-0121-4941-9939-0E8D0FD2EEF1}"/>
              </a:ext>
            </a:extLst>
          </p:cNvPr>
          <p:cNvSpPr>
            <a:spLocks noGrp="1"/>
          </p:cNvSpPr>
          <p:nvPr>
            <p:ph type="dt" sz="half" idx="10"/>
          </p:nvPr>
        </p:nvSpPr>
        <p:spPr/>
        <p:txBody>
          <a:bodyPr/>
          <a:lstStyle>
            <a:lvl1pPr>
              <a:defRPr/>
            </a:lvl1pPr>
          </a:lstStyle>
          <a:p>
            <a:pPr>
              <a:defRPr/>
            </a:pPr>
            <a:endParaRPr lang="en-US"/>
          </a:p>
        </p:txBody>
      </p:sp>
      <p:sp>
        <p:nvSpPr>
          <p:cNvPr id="6" name="Rectangle 4">
            <a:extLst>
              <a:ext uri="{FF2B5EF4-FFF2-40B4-BE49-F238E27FC236}">
                <a16:creationId xmlns:a16="http://schemas.microsoft.com/office/drawing/2014/main" id="{93CA6988-36A0-45CA-8FF6-BF6BE88BC9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109159A2-FB42-43AE-A7EF-0F250C7565E7}"/>
              </a:ext>
            </a:extLst>
          </p:cNvPr>
          <p:cNvSpPr>
            <a:spLocks noGrp="1"/>
          </p:cNvSpPr>
          <p:nvPr>
            <p:ph type="sldNum" sz="quarter" idx="12"/>
          </p:nvPr>
        </p:nvSpPr>
        <p:spPr/>
        <p:txBody>
          <a:bodyPr/>
          <a:lstStyle>
            <a:lvl1pPr>
              <a:defRPr/>
            </a:lvl1pPr>
          </a:lstStyle>
          <a:p>
            <a:pPr>
              <a:defRPr/>
            </a:pPr>
            <a:fld id="{1360A467-4FE7-4EDE-88D5-B5AD8089D04F}" type="slidenum">
              <a:rPr lang="en-US" altLang="en-US"/>
              <a:pPr>
                <a:defRPr/>
              </a:pPr>
              <a:t>‹#›</a:t>
            </a:fld>
            <a:endParaRPr lang="en-US" altLang="en-US"/>
          </a:p>
        </p:txBody>
      </p:sp>
    </p:spTree>
    <p:extLst>
      <p:ext uri="{BB962C8B-B14F-4D97-AF65-F5344CB8AC3E}">
        <p14:creationId xmlns:p14="http://schemas.microsoft.com/office/powerpoint/2010/main" val="1942206246"/>
      </p:ext>
    </p:extLst>
  </p:cSld>
  <p:clrMapOvr>
    <a:masterClrMapping/>
  </p:clrMapOvr>
  <p:transition>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6336064" y="34866"/>
            <a:ext cx="2804708" cy="276999"/>
          </a:xfrm>
          <a:prstGeom prst="rect">
            <a:avLst/>
          </a:prstGeom>
          <a:noFill/>
        </p:spPr>
        <p:txBody>
          <a:bodyPr wrap="square" rtlCol="0">
            <a:spAutoFit/>
          </a:bodyPr>
          <a:lstStyle/>
          <a:p>
            <a:pPr algn="r"/>
            <a:r>
              <a:rPr lang="en-US" sz="600" cap="all" spc="75" dirty="0">
                <a:solidFill>
                  <a:srgbClr val="515151"/>
                </a:solidFill>
              </a:rPr>
              <a:t>© 2016 Splunk Inc. Confidential. Internal use only.</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70235" y="213065"/>
            <a:ext cx="7053591" cy="2873153"/>
          </a:xfrm>
        </p:spPr>
        <p:txBody>
          <a:bodyPr anchor="b" anchorCtr="0">
            <a:noAutofit/>
          </a:bodyPr>
          <a:lstStyle>
            <a:lvl1pPr algn="l">
              <a:defRPr sz="4500" b="0"/>
            </a:lvl1pPr>
          </a:lstStyle>
          <a:p>
            <a:endParaRPr lang="en-US" dirty="0"/>
          </a:p>
        </p:txBody>
      </p:sp>
      <p:sp>
        <p:nvSpPr>
          <p:cNvPr id="21" name="Text Placeholder 20"/>
          <p:cNvSpPr>
            <a:spLocks noGrp="1"/>
          </p:cNvSpPr>
          <p:nvPr>
            <p:ph type="body" sz="quarter" idx="12"/>
          </p:nvPr>
        </p:nvSpPr>
        <p:spPr>
          <a:xfrm>
            <a:off x="470235" y="3265629"/>
            <a:ext cx="5609289" cy="988280"/>
          </a:xfrm>
        </p:spPr>
        <p:txBody>
          <a:bodyPr/>
          <a:lstStyle>
            <a:lvl1pPr marL="0" indent="0" algn="l">
              <a:buFontTx/>
              <a:buNone/>
              <a:defRPr sz="195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endParaRPr lang="en-US" dirty="0"/>
          </a:p>
        </p:txBody>
      </p:sp>
      <p:sp>
        <p:nvSpPr>
          <p:cNvPr id="25" name="Text Placeholder 24"/>
          <p:cNvSpPr>
            <a:spLocks noGrp="1"/>
          </p:cNvSpPr>
          <p:nvPr>
            <p:ph type="body" sz="quarter" idx="14" hasCustomPrompt="1"/>
          </p:nvPr>
        </p:nvSpPr>
        <p:spPr>
          <a:xfrm>
            <a:off x="470236" y="4326515"/>
            <a:ext cx="5609289" cy="318221"/>
          </a:xfrm>
        </p:spPr>
        <p:txBody>
          <a:bodyPr>
            <a:noAutofit/>
          </a:bodyPr>
          <a:lstStyle>
            <a:lvl1pPr marL="0" indent="0">
              <a:buFontTx/>
              <a:buNone/>
              <a:defRPr sz="1500" b="1"/>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sp>
        <p:nvSpPr>
          <p:cNvPr id="10" name="TextBox 9"/>
          <p:cNvSpPr txBox="1"/>
          <p:nvPr userDrawn="1"/>
        </p:nvSpPr>
        <p:spPr>
          <a:xfrm>
            <a:off x="7937292" y="33652"/>
            <a:ext cx="1202460" cy="184666"/>
          </a:xfrm>
          <a:prstGeom prst="rect">
            <a:avLst/>
          </a:prstGeom>
          <a:noFill/>
        </p:spPr>
        <p:txBody>
          <a:bodyPr wrap="square" rtlCol="0">
            <a:spAutoFit/>
          </a:bodyPr>
          <a:lstStyle/>
          <a:p>
            <a:pPr algn="r"/>
            <a:r>
              <a:rPr lang="en-US" sz="600" cap="all" spc="75" dirty="0">
                <a:solidFill>
                  <a:srgbClr val="515151"/>
                </a:solidFill>
              </a:rPr>
              <a:t>© 2017 Splunk Inc.</a:t>
            </a:r>
          </a:p>
        </p:txBody>
      </p:sp>
    </p:spTree>
    <p:extLst>
      <p:ext uri="{BB962C8B-B14F-4D97-AF65-F5344CB8AC3E}">
        <p14:creationId xmlns:p14="http://schemas.microsoft.com/office/powerpoint/2010/main" val="951998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976690"/>
            <a:ext cx="4875110" cy="2832714"/>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4152391"/>
            <a:ext cx="4875110" cy="1197592"/>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4068865"/>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6365174"/>
            <a:ext cx="1604772" cy="301752"/>
          </a:xfrm>
          <a:prstGeom prst="rect">
            <a:avLst/>
          </a:prstGeom>
        </p:spPr>
      </p:pic>
      <p:sp>
        <p:nvSpPr>
          <p:cNvPr id="9" name="TextBox 8"/>
          <p:cNvSpPr txBox="1"/>
          <p:nvPr/>
        </p:nvSpPr>
        <p:spPr>
          <a:xfrm>
            <a:off x="4861112" y="34865"/>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cxnSp>
        <p:nvCxnSpPr>
          <p:cNvPr id="11" name="Straight Connector 10"/>
          <p:cNvCxnSpPr>
            <a:cxnSpLocks/>
          </p:cNvCxnSpPr>
          <p:nvPr userDrawn="1"/>
        </p:nvCxnSpPr>
        <p:spPr bwMode="gray">
          <a:xfrm>
            <a:off x="4787579" y="4068865"/>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p:cNvPicPr>
          <p:nvPr userDrawn="1"/>
        </p:nvPicPr>
        <p:blipFill>
          <a:blip r:embed="rId3"/>
          <a:stretch>
            <a:fillRect/>
          </a:stretch>
        </p:blipFill>
        <p:spPr>
          <a:xfrm>
            <a:off x="7309676" y="6365174"/>
            <a:ext cx="1604772" cy="301752"/>
          </a:xfrm>
          <a:prstGeom prst="rect">
            <a:avLst/>
          </a:prstGeom>
        </p:spPr>
      </p:pic>
      <p:sp>
        <p:nvSpPr>
          <p:cNvPr id="13" name="TextBox 12"/>
          <p:cNvSpPr txBox="1"/>
          <p:nvPr userDrawn="1"/>
        </p:nvSpPr>
        <p:spPr>
          <a:xfrm>
            <a:off x="4861112" y="34865"/>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2" name="TextBox 1"/>
          <p:cNvSpPr txBox="1"/>
          <p:nvPr userDrawn="1"/>
        </p:nvSpPr>
        <p:spPr>
          <a:xfrm>
            <a:off x="1188720" y="5583937"/>
            <a:ext cx="65" cy="276999"/>
          </a:xfrm>
          <a:prstGeom prst="rect">
            <a:avLst/>
          </a:prstGeom>
          <a:noFill/>
        </p:spPr>
        <p:txBody>
          <a:bodyPr wrap="none" lIns="0" tIns="0" rIns="0" bIns="0" rtlCol="0">
            <a:spAutoFit/>
          </a:bodyPr>
          <a:lstStyle/>
          <a:p>
            <a:endParaRPr lang="en-US" sz="1800" dirty="0"/>
          </a:p>
        </p:txBody>
      </p:sp>
    </p:spTree>
    <p:extLst>
      <p:ext uri="{BB962C8B-B14F-4D97-AF65-F5344CB8AC3E}">
        <p14:creationId xmlns:p14="http://schemas.microsoft.com/office/powerpoint/2010/main" val="2950858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itle 4"/>
          <p:cNvSpPr>
            <a:spLocks noGrp="1"/>
          </p:cNvSpPr>
          <p:nvPr>
            <p:ph type="title"/>
          </p:nvPr>
        </p:nvSpPr>
        <p:spPr>
          <a:xfrm>
            <a:off x="4362138" y="1587609"/>
            <a:ext cx="4781863" cy="2165350"/>
          </a:xfrm>
          <a:prstGeom prst="rect">
            <a:avLst/>
          </a:prstGeom>
        </p:spPr>
        <p:txBody>
          <a:bodyPr anchor="b" anchorCtr="0">
            <a:noAutofit/>
          </a:bodyPr>
          <a:lstStyle>
            <a:lvl1pPr algn="l">
              <a:defRPr/>
            </a:lvl1pPr>
          </a:lstStyle>
          <a:p>
            <a:r>
              <a:rPr lang="en-US"/>
              <a:t>Click to edit Master title style</a:t>
            </a:r>
            <a:endParaRPr lang="en-US" dirty="0"/>
          </a:p>
        </p:txBody>
      </p:sp>
      <p:sp>
        <p:nvSpPr>
          <p:cNvPr id="7" name="Subtitle 2"/>
          <p:cNvSpPr>
            <a:spLocks noGrp="1"/>
          </p:cNvSpPr>
          <p:nvPr>
            <p:ph type="subTitle" idx="1"/>
          </p:nvPr>
        </p:nvSpPr>
        <p:spPr>
          <a:xfrm>
            <a:off x="4362137" y="3906666"/>
            <a:ext cx="4781863" cy="1197592"/>
          </a:xfrm>
          <a:prstGeom prst="rect">
            <a:avLst/>
          </a:prstGeom>
        </p:spPr>
        <p:txBody>
          <a:bodyPr/>
          <a:lstStyle>
            <a:lvl1pPr marL="0" indent="0" algn="l">
              <a:buNone/>
              <a:defRPr sz="1800" b="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55447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afe Harbor Statement">
    <p:spTree>
      <p:nvGrpSpPr>
        <p:cNvPr id="1" name=""/>
        <p:cNvGrpSpPr/>
        <p:nvPr/>
      </p:nvGrpSpPr>
      <p:grpSpPr>
        <a:xfrm>
          <a:off x="0" y="0"/>
          <a:ext cx="0" cy="0"/>
          <a:chOff x="0" y="0"/>
          <a:chExt cx="0" cy="0"/>
        </a:xfrm>
      </p:grpSpPr>
      <p:sp>
        <p:nvSpPr>
          <p:cNvPr id="6" name="Title 18"/>
          <p:cNvSpPr txBox="1">
            <a:spLocks/>
          </p:cNvSpPr>
          <p:nvPr userDrawn="1"/>
        </p:nvSpPr>
        <p:spPr>
          <a:xfrm>
            <a:off x="-3989" y="310393"/>
            <a:ext cx="9147989" cy="604007"/>
          </a:xfrm>
          <a:prstGeom prst="rect">
            <a:avLst/>
          </a:prstGeom>
        </p:spPr>
        <p:txBody>
          <a:bodyPr vert="horz" lIns="68580" tIns="34290" rIns="68580" bIns="34290" rtlCol="0" anchor="t" anchorCtr="0">
            <a:noAutofit/>
          </a:bodyPr>
          <a:lstStyle>
            <a:lvl1pPr algn="ctr" defTabSz="914400" rtl="0" eaLnBrk="1" latinLnBrk="0" hangingPunct="1">
              <a:lnSpc>
                <a:spcPct val="90000"/>
              </a:lnSpc>
              <a:spcBef>
                <a:spcPct val="0"/>
              </a:spcBef>
              <a:buNone/>
              <a:defRPr sz="3600" b="1" kern="1200" baseline="0">
                <a:solidFill>
                  <a:schemeClr val="tx1"/>
                </a:solidFill>
                <a:latin typeface="+mj-lt"/>
                <a:ea typeface="+mj-ea"/>
                <a:cs typeface="+mj-cs"/>
              </a:defRPr>
            </a:lvl1pPr>
          </a:lstStyle>
          <a:p>
            <a:r>
              <a:rPr lang="en-US" sz="2700">
                <a:solidFill>
                  <a:srgbClr val="000000"/>
                </a:solidFill>
              </a:rPr>
              <a:t>Safe Harbor Statement</a:t>
            </a:r>
            <a:endParaRPr lang="en-US" sz="2700" dirty="0">
              <a:solidFill>
                <a:srgbClr val="000000"/>
              </a:solidFill>
            </a:endParaRPr>
          </a:p>
        </p:txBody>
      </p:sp>
      <p:sp>
        <p:nvSpPr>
          <p:cNvPr id="2" name="TextBox 1"/>
          <p:cNvSpPr txBox="1"/>
          <p:nvPr userDrawn="1"/>
        </p:nvSpPr>
        <p:spPr>
          <a:xfrm>
            <a:off x="342899" y="1224794"/>
            <a:ext cx="8560254" cy="5493812"/>
          </a:xfrm>
          <a:prstGeom prst="rect">
            <a:avLst/>
          </a:prstGeom>
          <a:noFill/>
        </p:spPr>
        <p:txBody>
          <a:bodyPr wrap="square" rtlCol="0">
            <a:spAutoFit/>
          </a:bodyPr>
          <a:lstStyle/>
          <a:p>
            <a:r>
              <a:rPr lang="en-US" dirty="0">
                <a:solidFill>
                  <a:srgbClr val="000000"/>
                </a:solidFill>
              </a:rPr>
              <a:t>During the course of this presentation, we may make forward-looking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 </a:t>
            </a:r>
          </a:p>
          <a:p>
            <a:endParaRPr lang="en-US" dirty="0">
              <a:solidFill>
                <a:srgbClr val="000000"/>
              </a:solidFill>
            </a:endParaRPr>
          </a:p>
          <a:p>
            <a:r>
              <a:rPr lang="en-US" sz="900" dirty="0">
                <a:solidFill>
                  <a:srgbClr val="000000"/>
                </a:solidFill>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pic>
        <p:nvPicPr>
          <p:cNvPr id="7" name="Picture 6"/>
          <p:cNvPicPr>
            <a:picLocks noChangeAspect="1"/>
          </p:cNvPicPr>
          <p:nvPr userDrawn="1"/>
        </p:nvPicPr>
        <p:blipFill>
          <a:blip r:embed="rId2"/>
          <a:stretch>
            <a:fillRect/>
          </a:stretch>
        </p:blipFill>
        <p:spPr>
          <a:xfrm>
            <a:off x="7309249" y="6368578"/>
            <a:ext cx="1605199" cy="297553"/>
          </a:xfrm>
          <a:prstGeom prst="rect">
            <a:avLst/>
          </a:prstGeom>
        </p:spPr>
      </p:pic>
    </p:spTree>
    <p:extLst>
      <p:ext uri="{BB962C8B-B14F-4D97-AF65-F5344CB8AC3E}">
        <p14:creationId xmlns:p14="http://schemas.microsoft.com/office/powerpoint/2010/main" val="216118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w/Subhead and Content ">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sz="2100"/>
            </a:lvl1pPr>
          </a:lstStyle>
          <a:p>
            <a:endParaRPr lang="en-US" dirty="0"/>
          </a:p>
        </p:txBody>
      </p:sp>
      <p:sp>
        <p:nvSpPr>
          <p:cNvPr id="5" name="Content Placeholder 14"/>
          <p:cNvSpPr>
            <a:spLocks noGrp="1"/>
          </p:cNvSpPr>
          <p:nvPr>
            <p:ph sz="quarter" idx="12"/>
          </p:nvPr>
        </p:nvSpPr>
        <p:spPr>
          <a:xfrm>
            <a:off x="250420" y="1595120"/>
            <a:ext cx="8633028" cy="4325112"/>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50420" y="1021976"/>
            <a:ext cx="8633028" cy="403412"/>
          </a:xfrm>
        </p:spPr>
        <p:txBody>
          <a:bodyPr anchor="b" anchorCtr="0"/>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Tree>
    <p:extLst>
      <p:ext uri="{BB962C8B-B14F-4D97-AF65-F5344CB8AC3E}">
        <p14:creationId xmlns:p14="http://schemas.microsoft.com/office/powerpoint/2010/main" val="345202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lvl1pPr>
              <a:defRPr sz="2100" baseline="0"/>
            </a:lvl1pPr>
          </a:lstStyle>
          <a:p>
            <a:endParaRPr lang="en-US" dirty="0"/>
          </a:p>
        </p:txBody>
      </p:sp>
      <p:sp>
        <p:nvSpPr>
          <p:cNvPr id="22" name="Content Placeholder 21"/>
          <p:cNvSpPr>
            <a:spLocks noGrp="1"/>
          </p:cNvSpPr>
          <p:nvPr>
            <p:ph sz="quarter" idx="10"/>
          </p:nvPr>
        </p:nvSpPr>
        <p:spPr>
          <a:xfrm>
            <a:off x="250420" y="1595119"/>
            <a:ext cx="8633027" cy="43251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734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Tree>
    <p:extLst>
      <p:ext uri="{BB962C8B-B14F-4D97-AF65-F5344CB8AC3E}">
        <p14:creationId xmlns:p14="http://schemas.microsoft.com/office/powerpoint/2010/main" val="265564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0420" y="1825625"/>
            <a:ext cx="4193632" cy="41148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0331" y="1825625"/>
            <a:ext cx="4203117"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50420" y="185647"/>
            <a:ext cx="8633028" cy="836330"/>
          </a:xfrm>
        </p:spPr>
        <p:txBody>
          <a:bodyPr>
            <a:noAutofit/>
          </a:bodyPr>
          <a:lstStyle/>
          <a:p>
            <a:endParaRPr lang="en-US" dirty="0"/>
          </a:p>
        </p:txBody>
      </p:sp>
      <p:sp>
        <p:nvSpPr>
          <p:cNvPr id="7" name="Text Placeholder 11"/>
          <p:cNvSpPr>
            <a:spLocks noGrp="1"/>
          </p:cNvSpPr>
          <p:nvPr>
            <p:ph type="body" sz="quarter" idx="13"/>
          </p:nvPr>
        </p:nvSpPr>
        <p:spPr>
          <a:xfrm>
            <a:off x="250420" y="1021977"/>
            <a:ext cx="8633028" cy="400237"/>
          </a:xfrm>
        </p:spPr>
        <p:txBody>
          <a:bodyPr/>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Tree>
    <p:extLst>
      <p:ext uri="{BB962C8B-B14F-4D97-AF65-F5344CB8AC3E}">
        <p14:creationId xmlns:p14="http://schemas.microsoft.com/office/powerpoint/2010/main" val="228408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47918" y="1423288"/>
            <a:ext cx="4102004" cy="448056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hasCustomPrompt="1"/>
          </p:nvPr>
        </p:nvSpPr>
        <p:spPr>
          <a:xfrm>
            <a:off x="250421" y="185647"/>
            <a:ext cx="8547543" cy="836329"/>
          </a:xfrm>
        </p:spPr>
        <p:txBody>
          <a:bodyPr>
            <a:noAutofit/>
          </a:bodyPr>
          <a:lstStyle/>
          <a:p>
            <a:r>
              <a:rPr lang="en-US" dirty="0"/>
              <a:t>Subject: Slide Title on One Line</a:t>
            </a:r>
          </a:p>
        </p:txBody>
      </p:sp>
      <p:sp>
        <p:nvSpPr>
          <p:cNvPr id="3" name="Content Placeholder 2"/>
          <p:cNvSpPr>
            <a:spLocks noGrp="1"/>
          </p:cNvSpPr>
          <p:nvPr>
            <p:ph sz="half" idx="1"/>
          </p:nvPr>
        </p:nvSpPr>
        <p:spPr>
          <a:xfrm>
            <a:off x="4695959" y="1423288"/>
            <a:ext cx="4102004" cy="4480560"/>
          </a:xfrm>
          <a:prstGeom prst="rect">
            <a:avLst/>
          </a:prstGeo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20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Slide Number Placeholder 26"/>
          <p:cNvSpPr>
            <a:spLocks noGrp="1"/>
          </p:cNvSpPr>
          <p:nvPr>
            <p:ph type="sldNum" sz="quarter" idx="11"/>
          </p:nvPr>
        </p:nvSpPr>
        <p:spPr/>
        <p:txBody>
          <a:bodyPr/>
          <a:lstStyle>
            <a:lvl1pPr>
              <a:defRPr/>
            </a:lvl1pPr>
          </a:lstStyle>
          <a:p>
            <a:pPr>
              <a:defRPr/>
            </a:pPr>
            <a:fld id="{69E7D0CD-54CE-4ACC-90EC-024C54352003}" type="slidenum">
              <a:rPr lang="en-US" smtClean="0"/>
              <a:pPr>
                <a:defRPr/>
              </a:pPr>
              <a:t>‹#›</a:t>
            </a:fld>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15"/>
          <p:cNvSpPr>
            <a:spLocks noGrp="1"/>
          </p:cNvSpPr>
          <p:nvPr>
            <p:ph sz="half" idx="1"/>
          </p:nvPr>
        </p:nvSpPr>
        <p:spPr>
          <a:xfrm>
            <a:off x="253812" y="1599482"/>
            <a:ext cx="2812513" cy="4299043"/>
          </a:xfrm>
        </p:spPr>
        <p:txBody>
          <a:bodyPr/>
          <a:lstStyle>
            <a:lvl1pPr marL="0" indent="0">
              <a:buNone/>
              <a:defRPr/>
            </a:lvl1pPr>
          </a:lstStyle>
          <a:p>
            <a:pPr marL="0" indent="0">
              <a:buNone/>
            </a:pPr>
            <a:r>
              <a:rPr lang="en-US" dirty="0"/>
              <a:t>These three placeholders can hold text, table, charts, smart art, or media.</a:t>
            </a:r>
          </a:p>
        </p:txBody>
      </p:sp>
      <p:sp>
        <p:nvSpPr>
          <p:cNvPr id="4" name="Content Placeholder 13"/>
          <p:cNvSpPr>
            <a:spLocks noGrp="1"/>
          </p:cNvSpPr>
          <p:nvPr>
            <p:ph sz="half" idx="2"/>
          </p:nvPr>
        </p:nvSpPr>
        <p:spPr>
          <a:xfrm>
            <a:off x="3177173" y="1599480"/>
            <a:ext cx="2796853" cy="4299042"/>
          </a:xfrm>
        </p:spPr>
        <p:txBody>
          <a:bodyPr/>
          <a:lstStyle>
            <a:lvl1pPr marL="0" indent="0">
              <a:buNone/>
              <a:defRPr/>
            </a:lvl1pPr>
          </a:lstStyle>
          <a:p>
            <a:pPr marL="0" indent="0">
              <a:buNone/>
            </a:pPr>
            <a:r>
              <a:rPr lang="en-US"/>
              <a:t>These three placeholders can hold text, table, charts, smart art, or media.</a:t>
            </a:r>
            <a:endParaRPr lang="en-US" dirty="0"/>
          </a:p>
        </p:txBody>
      </p:sp>
      <p:sp>
        <p:nvSpPr>
          <p:cNvPr id="5" name="Content Placeholder 12"/>
          <p:cNvSpPr>
            <a:spLocks noGrp="1"/>
          </p:cNvSpPr>
          <p:nvPr>
            <p:ph sz="half" idx="17"/>
          </p:nvPr>
        </p:nvSpPr>
        <p:spPr>
          <a:xfrm>
            <a:off x="6069214" y="1599480"/>
            <a:ext cx="2812513" cy="4299042"/>
          </a:xfrm>
        </p:spPr>
        <p:txBody>
          <a:bodyPr/>
          <a:lstStyle>
            <a:lvl1pPr marL="0" indent="0">
              <a:buNone/>
              <a:defRPr/>
            </a:lvl1pPr>
          </a:lstStyle>
          <a:p>
            <a:pPr marL="0" indent="0">
              <a:buNone/>
            </a:pPr>
            <a:r>
              <a:rPr lang="en-US"/>
              <a:t>These three placeholders can hold text, table, charts, smart art, or media.</a:t>
            </a:r>
            <a:endParaRPr lang="en-US" dirty="0"/>
          </a:p>
        </p:txBody>
      </p:sp>
      <p:sp>
        <p:nvSpPr>
          <p:cNvPr id="6" name="Text Placeholder 11"/>
          <p:cNvSpPr>
            <a:spLocks noGrp="1"/>
          </p:cNvSpPr>
          <p:nvPr>
            <p:ph type="body" sz="quarter" idx="13"/>
          </p:nvPr>
        </p:nvSpPr>
        <p:spPr>
          <a:xfrm>
            <a:off x="250420" y="1021976"/>
            <a:ext cx="8633028" cy="403412"/>
          </a:xfrm>
        </p:spPr>
        <p:txBody>
          <a:bodyPr anchor="b" anchorCtr="0"/>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Tree>
    <p:extLst>
      <p:ext uri="{BB962C8B-B14F-4D97-AF65-F5344CB8AC3E}">
        <p14:creationId xmlns:p14="http://schemas.microsoft.com/office/powerpoint/2010/main" val="201835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11"/>
          <p:cNvSpPr>
            <a:spLocks noGrp="1"/>
          </p:cNvSpPr>
          <p:nvPr>
            <p:ph type="body" sz="quarter" idx="13"/>
          </p:nvPr>
        </p:nvSpPr>
        <p:spPr>
          <a:xfrm>
            <a:off x="250420" y="1021977"/>
            <a:ext cx="8633028" cy="400237"/>
          </a:xfrm>
        </p:spPr>
        <p:txBody>
          <a:bodyPr/>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
        <p:nvSpPr>
          <p:cNvPr id="4" name="Content Placeholder 2"/>
          <p:cNvSpPr>
            <a:spLocks noGrp="1"/>
          </p:cNvSpPr>
          <p:nvPr>
            <p:ph sz="half" idx="1"/>
          </p:nvPr>
        </p:nvSpPr>
        <p:spPr>
          <a:xfrm>
            <a:off x="253812" y="2480258"/>
            <a:ext cx="2817725" cy="3112046"/>
          </a:xfrm>
        </p:spPr>
        <p:txBody>
          <a:bodyPr lIns="91440" rIns="9144"/>
          <a:lstStyle>
            <a:lvl1pPr>
              <a:defRPr sz="1500">
                <a:latin typeface="Helvetica Neue" charset="0"/>
                <a:ea typeface="Helvetica Neue" charset="0"/>
                <a:cs typeface="Helvetica Neue" charset="0"/>
              </a:defRPr>
            </a:lvl1pPr>
            <a:lvl2pPr>
              <a:defRPr sz="1350">
                <a:latin typeface="Helvetica Neue" charset="0"/>
                <a:ea typeface="Helvetica Neue" charset="0"/>
                <a:cs typeface="Helvetica Neue" charset="0"/>
              </a:defRPr>
            </a:lvl2pPr>
            <a:lvl3pPr>
              <a:defRPr sz="1200">
                <a:latin typeface="Helvetica Neue" charset="0"/>
                <a:ea typeface="Helvetica Neue" charset="0"/>
                <a:cs typeface="Helvetica Neue" charset="0"/>
              </a:defRPr>
            </a:lvl3pPr>
            <a:lvl4pPr>
              <a:defRPr sz="1200">
                <a:latin typeface="Helvetica Neue" charset="0"/>
                <a:ea typeface="Helvetica Neue" charset="0"/>
                <a:cs typeface="Helvetica Neue" charset="0"/>
              </a:defRPr>
            </a:lvl4pPr>
            <a:lvl5pPr>
              <a:defRPr sz="675">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p:cNvSpPr>
            <a:spLocks noGrp="1"/>
          </p:cNvSpPr>
          <p:nvPr>
            <p:ph sz="half" idx="2"/>
          </p:nvPr>
        </p:nvSpPr>
        <p:spPr>
          <a:xfrm>
            <a:off x="3151618" y="2480258"/>
            <a:ext cx="2802677" cy="3112046"/>
          </a:xfrm>
        </p:spPr>
        <p:txBody>
          <a:bodyPr lIns="91440" rIns="9144"/>
          <a:lstStyle>
            <a:lvl1pPr>
              <a:defRPr sz="1500">
                <a:latin typeface="Helvetica Neue" charset="0"/>
                <a:ea typeface="Helvetica Neue" charset="0"/>
                <a:cs typeface="Helvetica Neue" charset="0"/>
              </a:defRPr>
            </a:lvl1pPr>
            <a:lvl2pPr>
              <a:defRPr sz="1350">
                <a:latin typeface="Helvetica Neue" charset="0"/>
                <a:ea typeface="Helvetica Neue" charset="0"/>
                <a:cs typeface="Helvetica Neue" charset="0"/>
              </a:defRPr>
            </a:lvl2pPr>
            <a:lvl3pPr>
              <a:defRPr sz="1200">
                <a:latin typeface="Helvetica Neue" charset="0"/>
                <a:ea typeface="Helvetica Neue" charset="0"/>
                <a:cs typeface="Helvetica Neue" charset="0"/>
              </a:defRPr>
            </a:lvl3pPr>
            <a:lvl4pPr>
              <a:defRPr sz="1200">
                <a:latin typeface="Helvetica Neue" charset="0"/>
                <a:ea typeface="Helvetica Neue" charset="0"/>
                <a:cs typeface="Helvetica Neue" charset="0"/>
              </a:defRPr>
            </a:lvl4pPr>
            <a:lvl5pPr>
              <a:defRPr sz="675">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p:cNvSpPr>
            <a:spLocks noGrp="1"/>
          </p:cNvSpPr>
          <p:nvPr>
            <p:ph sz="half" idx="17"/>
          </p:nvPr>
        </p:nvSpPr>
        <p:spPr>
          <a:xfrm>
            <a:off x="6062409" y="2480258"/>
            <a:ext cx="2825347" cy="3112046"/>
          </a:xfrm>
        </p:spPr>
        <p:txBody>
          <a:bodyPr lIns="91440" rIns="9144"/>
          <a:lstStyle>
            <a:lvl1pPr>
              <a:defRPr sz="1500">
                <a:latin typeface="Helvetica Neue" charset="0"/>
                <a:ea typeface="Helvetica Neue" charset="0"/>
                <a:cs typeface="Helvetica Neue" charset="0"/>
              </a:defRPr>
            </a:lvl1pPr>
            <a:lvl2pPr>
              <a:defRPr sz="1350">
                <a:latin typeface="Helvetica Neue" charset="0"/>
                <a:ea typeface="Helvetica Neue" charset="0"/>
                <a:cs typeface="Helvetica Neue" charset="0"/>
              </a:defRPr>
            </a:lvl2pPr>
            <a:lvl3pPr>
              <a:defRPr sz="1200">
                <a:latin typeface="Helvetica Neue" charset="0"/>
                <a:ea typeface="Helvetica Neue" charset="0"/>
                <a:cs typeface="Helvetica Neue" charset="0"/>
              </a:defRPr>
            </a:lvl3pPr>
            <a:lvl4pPr>
              <a:defRPr sz="1200">
                <a:latin typeface="Helvetica Neue" charset="0"/>
                <a:ea typeface="Helvetica Neue" charset="0"/>
                <a:cs typeface="Helvetica Neue" charset="0"/>
              </a:defRPr>
            </a:lvl4pPr>
            <a:lvl5pPr>
              <a:defRPr sz="675">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25"/>
          </p:nvPr>
        </p:nvSpPr>
        <p:spPr>
          <a:xfrm>
            <a:off x="253813" y="1600201"/>
            <a:ext cx="2820179" cy="681293"/>
          </a:xfrm>
          <a:solidFill>
            <a:schemeClr val="tx1">
              <a:lumMod val="90000"/>
              <a:lumOff val="10000"/>
            </a:schemeClr>
          </a:solidFill>
        </p:spPr>
        <p:txBody>
          <a:bodyPr lIns="182880" rIns="182880" anchor="ctr"/>
          <a:lstStyle>
            <a:lvl1pPr marL="0" indent="0" algn="ctr">
              <a:lnSpc>
                <a:spcPct val="88000"/>
              </a:lnSpc>
              <a:spcBef>
                <a:spcPts val="0"/>
              </a:spcBef>
              <a:buNone/>
              <a:defRPr lang="en-US" sz="1500" kern="1200" spc="-53" baseline="0" dirty="0" smtClean="0">
                <a:solidFill>
                  <a:schemeClr val="bg1"/>
                </a:solidFill>
                <a:latin typeface="Helvetica Neue" charset="0"/>
                <a:ea typeface="Helvetica Neue" charset="0"/>
                <a:cs typeface="Helvetica Neue" charset="0"/>
              </a:defRPr>
            </a:lvl1pPr>
          </a:lstStyle>
          <a:p>
            <a:pPr lvl="0"/>
            <a:r>
              <a:rPr lang="en-US" dirty="0"/>
              <a:t>Click to edit Master text styles</a:t>
            </a:r>
          </a:p>
        </p:txBody>
      </p:sp>
      <p:sp>
        <p:nvSpPr>
          <p:cNvPr id="8" name="Text Placeholder 4"/>
          <p:cNvSpPr>
            <a:spLocks noGrp="1"/>
          </p:cNvSpPr>
          <p:nvPr>
            <p:ph type="body" sz="quarter" idx="26"/>
          </p:nvPr>
        </p:nvSpPr>
        <p:spPr>
          <a:xfrm>
            <a:off x="3166417" y="1600201"/>
            <a:ext cx="2799604" cy="681293"/>
          </a:xfrm>
          <a:solidFill>
            <a:schemeClr val="tx1">
              <a:lumMod val="90000"/>
              <a:lumOff val="10000"/>
            </a:schemeClr>
          </a:solidFill>
        </p:spPr>
        <p:txBody>
          <a:bodyPr lIns="182880" rIns="182880" anchor="ctr"/>
          <a:lstStyle>
            <a:lvl1pPr marL="0" indent="0" algn="ctr">
              <a:lnSpc>
                <a:spcPct val="88000"/>
              </a:lnSpc>
              <a:spcBef>
                <a:spcPts val="0"/>
              </a:spcBef>
              <a:buNone/>
              <a:defRPr lang="en-US" sz="1500" kern="1200" spc="-53" baseline="0" dirty="0" smtClean="0">
                <a:solidFill>
                  <a:schemeClr val="bg1"/>
                </a:solidFill>
                <a:latin typeface="Helvetica Neue" charset="0"/>
                <a:ea typeface="Helvetica Neue" charset="0"/>
                <a:cs typeface="Helvetica Neue" charset="0"/>
              </a:defRPr>
            </a:lvl1pPr>
          </a:lstStyle>
          <a:p>
            <a:pPr lvl="0"/>
            <a:r>
              <a:rPr lang="en-US" dirty="0"/>
              <a:t>Click to edit Master text styles</a:t>
            </a:r>
          </a:p>
        </p:txBody>
      </p:sp>
      <p:sp>
        <p:nvSpPr>
          <p:cNvPr id="9" name="Text Placeholder 4"/>
          <p:cNvSpPr>
            <a:spLocks noGrp="1"/>
          </p:cNvSpPr>
          <p:nvPr>
            <p:ph type="body" sz="quarter" idx="27"/>
          </p:nvPr>
        </p:nvSpPr>
        <p:spPr>
          <a:xfrm>
            <a:off x="6079621" y="1600201"/>
            <a:ext cx="2813091" cy="681293"/>
          </a:xfrm>
          <a:solidFill>
            <a:schemeClr val="tx1">
              <a:lumMod val="90000"/>
              <a:lumOff val="10000"/>
            </a:schemeClr>
          </a:solidFill>
        </p:spPr>
        <p:txBody>
          <a:bodyPr lIns="182880" rIns="182880" anchor="ctr"/>
          <a:lstStyle>
            <a:lvl1pPr marL="0" indent="0" algn="ctr">
              <a:lnSpc>
                <a:spcPct val="88000"/>
              </a:lnSpc>
              <a:spcBef>
                <a:spcPts val="0"/>
              </a:spcBef>
              <a:buNone/>
              <a:defRPr lang="en-US" sz="1500" kern="1200" spc="-53" baseline="0" dirty="0" smtClean="0">
                <a:solidFill>
                  <a:schemeClr val="bg1"/>
                </a:solidFill>
                <a:latin typeface="Helvetica Neue" charset="0"/>
                <a:ea typeface="Helvetica Neue" charset="0"/>
                <a:cs typeface="Helvetica Neue" charset="0"/>
              </a:defRPr>
            </a:lvl1pPr>
          </a:lstStyle>
          <a:p>
            <a:pPr lvl="0"/>
            <a:r>
              <a:rPr lang="en-US" dirty="0"/>
              <a:t>Click to edit Master text styles</a:t>
            </a:r>
          </a:p>
        </p:txBody>
      </p:sp>
      <p:sp>
        <p:nvSpPr>
          <p:cNvPr id="10" name="Text Placeholder 5"/>
          <p:cNvSpPr>
            <a:spLocks noGrp="1"/>
          </p:cNvSpPr>
          <p:nvPr>
            <p:ph type="body" sz="quarter" idx="28"/>
          </p:nvPr>
        </p:nvSpPr>
        <p:spPr>
          <a:xfrm>
            <a:off x="6061615" y="5660496"/>
            <a:ext cx="2828549" cy="258532"/>
          </a:xfrm>
        </p:spPr>
        <p:txBody>
          <a:bodyPr wrap="square" lIns="91440" rIns="9144">
            <a:spAutoFit/>
          </a:bodyPr>
          <a:lstStyle>
            <a:lvl1pPr marL="0" indent="0">
              <a:buClr>
                <a:schemeClr val="bg2"/>
              </a:buClr>
              <a:buSzPct val="80000"/>
              <a:buFont typeface="Wingdings" panose="05000000000000000000" pitchFamily="2" charset="2"/>
              <a:buNone/>
              <a:defRPr lang="en-US" sz="1200" kern="1200" spc="-23" baseline="0" dirty="0">
                <a:solidFill>
                  <a:srgbClr val="7C868D"/>
                </a:solidFill>
                <a:latin typeface="Helvetica Neue" charset="0"/>
                <a:ea typeface="Helvetica Neue" charset="0"/>
                <a:cs typeface="Helvetica Neue" charset="0"/>
              </a:defRPr>
            </a:lvl1pPr>
          </a:lstStyle>
          <a:p>
            <a:pPr marL="0" lvl="0" indent="0" algn="l" defTabSz="685800" rtl="0" eaLnBrk="1" latinLnBrk="0" hangingPunct="1">
              <a:lnSpc>
                <a:spcPct val="90000"/>
              </a:lnSpc>
              <a:spcBef>
                <a:spcPts val="225"/>
              </a:spcBef>
              <a:spcAft>
                <a:spcPts val="450"/>
              </a:spcAft>
              <a:buClr>
                <a:schemeClr val="bg1">
                  <a:lumMod val="50000"/>
                </a:schemeClr>
              </a:buClr>
              <a:buSzPct val="100000"/>
              <a:buFont typeface="Arial" panose="020B0604020202020204" pitchFamily="34" charset="0"/>
              <a:buNone/>
            </a:pPr>
            <a:r>
              <a:rPr lang="en-US" dirty="0"/>
              <a:t>Click to edit Master text styles</a:t>
            </a:r>
          </a:p>
        </p:txBody>
      </p:sp>
      <p:sp>
        <p:nvSpPr>
          <p:cNvPr id="11" name="Text Placeholder 29"/>
          <p:cNvSpPr>
            <a:spLocks noGrp="1"/>
          </p:cNvSpPr>
          <p:nvPr>
            <p:ph type="body" sz="quarter" idx="32"/>
          </p:nvPr>
        </p:nvSpPr>
        <p:spPr>
          <a:xfrm>
            <a:off x="253812" y="5660497"/>
            <a:ext cx="2798793" cy="279757"/>
          </a:xfrm>
        </p:spPr>
        <p:txBody>
          <a:bodyPr lIns="91440" rIns="9144">
            <a:spAutoFit/>
          </a:bodyPr>
          <a:lstStyle>
            <a:lvl1pPr marL="0" indent="0">
              <a:buNone/>
              <a:defRPr sz="1200">
                <a:solidFill>
                  <a:srgbClr val="7C868D"/>
                </a:solidFill>
                <a:latin typeface="Helvetica Neue" charset="0"/>
                <a:ea typeface="Helvetica Neue" charset="0"/>
                <a:cs typeface="Helvetica Neue" charset="0"/>
              </a:defRPr>
            </a:lvl1pPr>
          </a:lstStyle>
          <a:p>
            <a:pPr lvl="0"/>
            <a:r>
              <a:rPr lang="en-US" dirty="0"/>
              <a:t>Click to edit Master text styles</a:t>
            </a:r>
          </a:p>
        </p:txBody>
      </p:sp>
      <p:sp>
        <p:nvSpPr>
          <p:cNvPr id="12" name="Text Placeholder 29"/>
          <p:cNvSpPr>
            <a:spLocks noGrp="1"/>
          </p:cNvSpPr>
          <p:nvPr>
            <p:ph type="body" sz="quarter" idx="33"/>
          </p:nvPr>
        </p:nvSpPr>
        <p:spPr>
          <a:xfrm>
            <a:off x="3167228" y="5660497"/>
            <a:ext cx="2798793" cy="279757"/>
          </a:xfrm>
        </p:spPr>
        <p:txBody>
          <a:bodyPr lIns="91440" rIns="9144">
            <a:spAutoFit/>
          </a:bodyPr>
          <a:lstStyle>
            <a:lvl1pPr marL="0" indent="0">
              <a:buNone/>
              <a:defRPr sz="1200">
                <a:solidFill>
                  <a:srgbClr val="7C868D"/>
                </a:solidFill>
                <a:latin typeface="Helvetica Neue" charset="0"/>
                <a:ea typeface="Helvetica Neue" charset="0"/>
                <a:cs typeface="Helvetica Neue" charset="0"/>
              </a:defRPr>
            </a:lvl1pPr>
          </a:lstStyle>
          <a:p>
            <a:pPr lvl="0"/>
            <a:r>
              <a:rPr lang="en-US" dirty="0"/>
              <a:t>Click to edit Master text styles</a:t>
            </a:r>
          </a:p>
        </p:txBody>
      </p:sp>
    </p:spTree>
    <p:extLst>
      <p:ext uri="{BB962C8B-B14F-4D97-AF65-F5344CB8AC3E}">
        <p14:creationId xmlns:p14="http://schemas.microsoft.com/office/powerpoint/2010/main" val="173308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8" name="Title 7"/>
          <p:cNvSpPr>
            <a:spLocks noGrp="1"/>
          </p:cNvSpPr>
          <p:nvPr>
            <p:ph type="title"/>
          </p:nvPr>
        </p:nvSpPr>
        <p:spPr>
          <a:xfrm>
            <a:off x="250420" y="185647"/>
            <a:ext cx="8633028" cy="836330"/>
          </a:xfrm>
        </p:spPr>
        <p:txBody>
          <a:bodyPr>
            <a:noAutofit/>
          </a:bodyPr>
          <a:lstStyle/>
          <a:p>
            <a:endParaRPr lang="en-US" dirty="0"/>
          </a:p>
        </p:txBody>
      </p:sp>
      <p:sp>
        <p:nvSpPr>
          <p:cNvPr id="7" name="Text Placeholder 11"/>
          <p:cNvSpPr>
            <a:spLocks noGrp="1"/>
          </p:cNvSpPr>
          <p:nvPr>
            <p:ph type="body" sz="quarter" idx="13"/>
          </p:nvPr>
        </p:nvSpPr>
        <p:spPr>
          <a:xfrm>
            <a:off x="250420" y="1021977"/>
            <a:ext cx="8633028" cy="400237"/>
          </a:xfrm>
        </p:spPr>
        <p:txBody>
          <a:bodyPr/>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
        <p:nvSpPr>
          <p:cNvPr id="9" name="Content Placeholder 44"/>
          <p:cNvSpPr>
            <a:spLocks noGrp="1"/>
          </p:cNvSpPr>
          <p:nvPr>
            <p:ph sz="quarter" idx="10"/>
          </p:nvPr>
        </p:nvSpPr>
        <p:spPr>
          <a:xfrm>
            <a:off x="253813" y="1601725"/>
            <a:ext cx="5708152" cy="44165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7"/>
          <p:cNvSpPr>
            <a:spLocks noGrp="1"/>
          </p:cNvSpPr>
          <p:nvPr>
            <p:ph sz="quarter" idx="11"/>
          </p:nvPr>
        </p:nvSpPr>
        <p:spPr>
          <a:xfrm>
            <a:off x="6236260" y="1601787"/>
            <a:ext cx="2657644" cy="4416552"/>
          </a:xfrm>
        </p:spPr>
        <p:txBody>
          <a:bodyPr vert="horz" lIns="9144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p:cNvCxnSpPr/>
          <p:nvPr userDrawn="1"/>
        </p:nvCxnSpPr>
        <p:spPr>
          <a:xfrm>
            <a:off x="6097601" y="1600200"/>
            <a:ext cx="0" cy="441960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rot="10800000" flipV="1">
            <a:off x="6097601" y="1600202"/>
            <a:ext cx="48019" cy="607219"/>
          </a:xfrm>
          <a:prstGeom prst="rect">
            <a:avLst/>
          </a:prstGeom>
          <a:solidFill>
            <a:schemeClr val="tx1">
              <a:lumMod val="90000"/>
              <a:lumOff val="10000"/>
            </a:schemeClr>
          </a:solidFill>
          <a:ln>
            <a:solidFill>
              <a:srgbClr val="7C8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Tree>
    <p:extLst>
      <p:ext uri="{BB962C8B-B14F-4D97-AF65-F5344CB8AC3E}">
        <p14:creationId xmlns:p14="http://schemas.microsoft.com/office/powerpoint/2010/main" val="39983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Title 7"/>
          <p:cNvSpPr>
            <a:spLocks noGrp="1"/>
          </p:cNvSpPr>
          <p:nvPr>
            <p:ph type="title"/>
          </p:nvPr>
        </p:nvSpPr>
        <p:spPr>
          <a:xfrm>
            <a:off x="250420" y="185647"/>
            <a:ext cx="8633028" cy="836330"/>
          </a:xfrm>
        </p:spPr>
        <p:txBody>
          <a:bodyPr>
            <a:noAutofit/>
          </a:bodyPr>
          <a:lstStyle/>
          <a:p>
            <a:endParaRPr lang="en-US" dirty="0"/>
          </a:p>
        </p:txBody>
      </p:sp>
      <p:sp>
        <p:nvSpPr>
          <p:cNvPr id="7" name="Text Placeholder 11"/>
          <p:cNvSpPr>
            <a:spLocks noGrp="1"/>
          </p:cNvSpPr>
          <p:nvPr>
            <p:ph type="body" sz="quarter" idx="13"/>
          </p:nvPr>
        </p:nvSpPr>
        <p:spPr>
          <a:xfrm>
            <a:off x="250420" y="1021977"/>
            <a:ext cx="8633028" cy="400237"/>
          </a:xfrm>
        </p:spPr>
        <p:txBody>
          <a:bodyPr/>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
        <p:nvSpPr>
          <p:cNvPr id="13" name="Content Placeholder 44"/>
          <p:cNvSpPr>
            <a:spLocks noGrp="1"/>
          </p:cNvSpPr>
          <p:nvPr>
            <p:ph sz="quarter" idx="10"/>
          </p:nvPr>
        </p:nvSpPr>
        <p:spPr>
          <a:xfrm>
            <a:off x="253812" y="1601723"/>
            <a:ext cx="2627298" cy="4416552"/>
          </a:xfrm>
        </p:spPr>
        <p:txBody>
          <a:bodyPr vert="horz" lIns="9144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7"/>
          <p:cNvSpPr>
            <a:spLocks noGrp="1"/>
          </p:cNvSpPr>
          <p:nvPr>
            <p:ph sz="quarter" idx="11"/>
          </p:nvPr>
        </p:nvSpPr>
        <p:spPr>
          <a:xfrm>
            <a:off x="3155502" y="1601787"/>
            <a:ext cx="5738402" cy="44165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p:cNvSpPr/>
          <p:nvPr userDrawn="1"/>
        </p:nvSpPr>
        <p:spPr>
          <a:xfrm rot="10800000" flipH="1" flipV="1">
            <a:off x="2975988" y="1600202"/>
            <a:ext cx="48019" cy="607219"/>
          </a:xfrm>
          <a:prstGeom prst="rect">
            <a:avLst/>
          </a:prstGeom>
          <a:solidFill>
            <a:schemeClr val="tx1">
              <a:lumMod val="90000"/>
              <a:lumOff val="10000"/>
            </a:schemeClr>
          </a:solidFill>
          <a:ln>
            <a:solidFill>
              <a:srgbClr val="7C8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cxnSp>
        <p:nvCxnSpPr>
          <p:cNvPr id="16" name="Straight Connector 15"/>
          <p:cNvCxnSpPr/>
          <p:nvPr userDrawn="1"/>
        </p:nvCxnSpPr>
        <p:spPr>
          <a:xfrm flipH="1">
            <a:off x="3024007" y="1600200"/>
            <a:ext cx="0" cy="441960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77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_No Footer">
    <p:bg>
      <p:bgRef idx="1001">
        <a:schemeClr val="bg2"/>
      </p:bgRef>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cxnSp>
        <p:nvCxnSpPr>
          <p:cNvPr id="5" name="Straight Connector 4"/>
          <p:cNvCxnSpPr/>
          <p:nvPr/>
        </p:nvCxnSpPr>
        <p:spPr>
          <a:xfrm>
            <a:off x="6097601" y="1600200"/>
            <a:ext cx="0" cy="441960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rot="10800000" flipV="1">
            <a:off x="6097601" y="1600202"/>
            <a:ext cx="48019" cy="607219"/>
          </a:xfrm>
          <a:prstGeom prst="rect">
            <a:avLst/>
          </a:prstGeom>
          <a:solidFill>
            <a:schemeClr val="tx1">
              <a:lumMod val="90000"/>
              <a:lumOff val="10000"/>
            </a:schemeClr>
          </a:solidFill>
          <a:ln>
            <a:solidFill>
              <a:srgbClr val="7C8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173309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4_No Footer">
    <p:bg>
      <p:bgRef idx="1001">
        <a:schemeClr val="bg2"/>
      </p:bgRef>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9" name="Rectangle 8"/>
          <p:cNvSpPr/>
          <p:nvPr/>
        </p:nvSpPr>
        <p:spPr>
          <a:xfrm rot="10800000" flipH="1" flipV="1">
            <a:off x="2975988" y="1600202"/>
            <a:ext cx="48019" cy="607219"/>
          </a:xfrm>
          <a:prstGeom prst="rect">
            <a:avLst/>
          </a:prstGeom>
          <a:solidFill>
            <a:schemeClr val="tx1">
              <a:lumMod val="90000"/>
              <a:lumOff val="10000"/>
            </a:schemeClr>
          </a:solidFill>
          <a:ln>
            <a:solidFill>
              <a:srgbClr val="7C8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10" name="Straight Connector 9"/>
          <p:cNvCxnSpPr/>
          <p:nvPr/>
        </p:nvCxnSpPr>
        <p:spPr>
          <a:xfrm flipH="1">
            <a:off x="3024007" y="1600200"/>
            <a:ext cx="0" cy="441960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379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11"/>
          <p:cNvSpPr>
            <a:spLocks noGrp="1"/>
          </p:cNvSpPr>
          <p:nvPr>
            <p:ph type="body" sz="quarter" idx="13"/>
          </p:nvPr>
        </p:nvSpPr>
        <p:spPr>
          <a:xfrm>
            <a:off x="250420" y="1021977"/>
            <a:ext cx="8633028" cy="400237"/>
          </a:xfrm>
        </p:spPr>
        <p:txBody>
          <a:bodyPr/>
          <a:lstStyle>
            <a:lvl1pPr marL="0" indent="0" algn="l">
              <a:buNone/>
              <a:defRPr lang="en-US" sz="1500" b="0" kern="1200" baseline="0" dirty="0" smtClean="0">
                <a:solidFill>
                  <a:schemeClr val="accent3"/>
                </a:solidFill>
                <a:latin typeface="+mn-lt"/>
                <a:ea typeface="+mn-ea"/>
                <a:cs typeface="+mn-cs"/>
              </a:defRPr>
            </a:lvl1pPr>
            <a:lvl2pPr algn="ctr">
              <a:defRPr/>
            </a:lvl2pPr>
            <a:lvl3pPr algn="ctr">
              <a:defRPr/>
            </a:lvl3pPr>
            <a:lvl4pPr algn="ctr">
              <a:defRPr/>
            </a:lvl4pPr>
            <a:lvl5pPr algn="ctr">
              <a:defRPr/>
            </a:lvl5pPr>
          </a:lstStyle>
          <a:p>
            <a:pPr lvl="0"/>
            <a:endParaRPr lang="en-US" dirty="0"/>
          </a:p>
        </p:txBody>
      </p:sp>
      <p:sp>
        <p:nvSpPr>
          <p:cNvPr id="4" name="Picture Placeholder 61"/>
          <p:cNvSpPr>
            <a:spLocks noGrp="1"/>
          </p:cNvSpPr>
          <p:nvPr>
            <p:ph type="pic" sz="quarter" idx="17"/>
          </p:nvPr>
        </p:nvSpPr>
        <p:spPr>
          <a:xfrm>
            <a:off x="252478" y="1597027"/>
            <a:ext cx="2815387" cy="3980821"/>
          </a:xfrm>
        </p:spPr>
        <p:txBody>
          <a:bodyPr/>
          <a:lstStyle>
            <a:lvl1pPr marL="0" indent="0">
              <a:buNone/>
              <a:defRPr/>
            </a:lvl1pPr>
          </a:lstStyle>
          <a:p>
            <a:endParaRPr lang="en-US" dirty="0"/>
          </a:p>
        </p:txBody>
      </p:sp>
      <p:sp>
        <p:nvSpPr>
          <p:cNvPr id="5" name="Picture Placeholder 61"/>
          <p:cNvSpPr>
            <a:spLocks noGrp="1"/>
          </p:cNvSpPr>
          <p:nvPr>
            <p:ph type="pic" sz="quarter" idx="18"/>
          </p:nvPr>
        </p:nvSpPr>
        <p:spPr>
          <a:xfrm>
            <a:off x="3172863" y="1597027"/>
            <a:ext cx="2795125" cy="3980821"/>
          </a:xfrm>
        </p:spPr>
        <p:txBody>
          <a:bodyPr/>
          <a:lstStyle>
            <a:lvl1pPr marL="0" indent="0">
              <a:buNone/>
              <a:defRPr/>
            </a:lvl1pPr>
          </a:lstStyle>
          <a:p>
            <a:endParaRPr lang="en-US"/>
          </a:p>
        </p:txBody>
      </p:sp>
      <p:sp>
        <p:nvSpPr>
          <p:cNvPr id="6" name="Picture Placeholder 61"/>
          <p:cNvSpPr>
            <a:spLocks noGrp="1"/>
          </p:cNvSpPr>
          <p:nvPr>
            <p:ph type="pic" sz="quarter" idx="19"/>
          </p:nvPr>
        </p:nvSpPr>
        <p:spPr>
          <a:xfrm>
            <a:off x="6077949" y="1597027"/>
            <a:ext cx="2810423" cy="3980821"/>
          </a:xfrm>
        </p:spPr>
        <p:txBody>
          <a:bodyPr/>
          <a:lstStyle>
            <a:lvl1pPr marL="0" indent="0">
              <a:buNone/>
              <a:defRPr/>
            </a:lvl1pPr>
          </a:lstStyle>
          <a:p>
            <a:endParaRPr lang="en-US" dirty="0"/>
          </a:p>
        </p:txBody>
      </p:sp>
      <p:cxnSp>
        <p:nvCxnSpPr>
          <p:cNvPr id="7" name="Straight Connector 6"/>
          <p:cNvCxnSpPr/>
          <p:nvPr userDrawn="1"/>
        </p:nvCxnSpPr>
        <p:spPr>
          <a:xfrm>
            <a:off x="250239" y="5702300"/>
            <a:ext cx="2812513" cy="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 Placeholder 3"/>
          <p:cNvSpPr>
            <a:spLocks noGrp="1"/>
          </p:cNvSpPr>
          <p:nvPr>
            <p:ph type="body" sz="quarter" idx="28"/>
          </p:nvPr>
        </p:nvSpPr>
        <p:spPr>
          <a:xfrm>
            <a:off x="252979" y="5786195"/>
            <a:ext cx="2812513" cy="502850"/>
          </a:xfrm>
        </p:spPr>
        <p:txBody>
          <a:bodyPr/>
          <a:lstStyle>
            <a:lvl1pPr>
              <a:buNone/>
              <a:defRPr sz="1050"/>
            </a:lvl1pPr>
          </a:lstStyle>
          <a:p>
            <a:pPr lvl="0"/>
            <a:r>
              <a:rPr lang="en-US" dirty="0"/>
              <a:t>Click to edit Master text styles</a:t>
            </a:r>
          </a:p>
        </p:txBody>
      </p:sp>
      <p:cxnSp>
        <p:nvCxnSpPr>
          <p:cNvPr id="9" name="Straight Connector 8"/>
          <p:cNvCxnSpPr/>
          <p:nvPr userDrawn="1"/>
        </p:nvCxnSpPr>
        <p:spPr>
          <a:xfrm>
            <a:off x="3172863" y="5702300"/>
            <a:ext cx="2800161" cy="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29"/>
          </p:nvPr>
        </p:nvSpPr>
        <p:spPr>
          <a:xfrm>
            <a:off x="3164526" y="5786195"/>
            <a:ext cx="2812513" cy="502850"/>
          </a:xfrm>
        </p:spPr>
        <p:txBody>
          <a:bodyPr/>
          <a:lstStyle>
            <a:lvl1pPr>
              <a:buNone/>
              <a:defRPr sz="1050"/>
            </a:lvl1pPr>
          </a:lstStyle>
          <a:p>
            <a:pPr lvl="0"/>
            <a:r>
              <a:rPr lang="en-US" dirty="0"/>
              <a:t>Click to edit Master text styles</a:t>
            </a:r>
          </a:p>
        </p:txBody>
      </p:sp>
      <p:cxnSp>
        <p:nvCxnSpPr>
          <p:cNvPr id="11" name="Straight Connector 10"/>
          <p:cNvCxnSpPr/>
          <p:nvPr userDrawn="1"/>
        </p:nvCxnSpPr>
        <p:spPr>
          <a:xfrm>
            <a:off x="6077948" y="5702300"/>
            <a:ext cx="2812513" cy="0"/>
          </a:xfrm>
          <a:prstGeom prst="line">
            <a:avLst/>
          </a:prstGeom>
          <a:ln w="12700">
            <a:solidFill>
              <a:srgbClr val="7C868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 Placeholder 3"/>
          <p:cNvSpPr>
            <a:spLocks noGrp="1"/>
          </p:cNvSpPr>
          <p:nvPr>
            <p:ph type="body" sz="quarter" idx="30"/>
          </p:nvPr>
        </p:nvSpPr>
        <p:spPr>
          <a:xfrm>
            <a:off x="6086100" y="5786195"/>
            <a:ext cx="2812513" cy="502850"/>
          </a:xfrm>
        </p:spPr>
        <p:txBody>
          <a:bodyPr/>
          <a:lstStyle>
            <a:lvl1pPr>
              <a:buNone/>
              <a:defRPr sz="1050"/>
            </a:lvl1pPr>
          </a:lstStyle>
          <a:p>
            <a:pPr lvl="0"/>
            <a:r>
              <a:rPr lang="en-US" dirty="0"/>
              <a:t>Click to edit Master text styles</a:t>
            </a:r>
          </a:p>
        </p:txBody>
      </p:sp>
    </p:spTree>
    <p:extLst>
      <p:ext uri="{BB962C8B-B14F-4D97-AF65-F5344CB8AC3E}">
        <p14:creationId xmlns:p14="http://schemas.microsoft.com/office/powerpoint/2010/main" val="32762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No Footer">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33821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No Footer">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pic>
        <p:nvPicPr>
          <p:cNvPr id="7" name="Picture 6" descr="logo_splunk_2color_K.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04227" y="6507067"/>
            <a:ext cx="579221" cy="228600"/>
          </a:xfrm>
          <a:prstGeom prst="rect">
            <a:avLst/>
          </a:prstGeom>
        </p:spPr>
      </p:pic>
    </p:spTree>
    <p:extLst>
      <p:ext uri="{BB962C8B-B14F-4D97-AF65-F5344CB8AC3E}">
        <p14:creationId xmlns:p14="http://schemas.microsoft.com/office/powerpoint/2010/main" val="1946266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No Footer">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p:cNvPicPr>
            <a:picLocks noChangeAspect="1"/>
          </p:cNvPicPr>
          <p:nvPr userDrawn="1"/>
        </p:nvPicPr>
        <p:blipFill>
          <a:blip r:embed="rId2"/>
          <a:stretch>
            <a:fillRect/>
          </a:stretch>
        </p:blipFill>
        <p:spPr>
          <a:xfrm>
            <a:off x="6293224" y="-1"/>
            <a:ext cx="2850776" cy="6866313"/>
          </a:xfrm>
          <a:prstGeom prst="rect">
            <a:avLst/>
          </a:prstGeom>
        </p:spPr>
      </p:pic>
      <p:sp>
        <p:nvSpPr>
          <p:cNvPr id="2" name="Title 1"/>
          <p:cNvSpPr>
            <a:spLocks noGrp="1"/>
          </p:cNvSpPr>
          <p:nvPr>
            <p:ph type="title"/>
          </p:nvPr>
        </p:nvSpPr>
        <p:spPr>
          <a:xfrm>
            <a:off x="250420" y="185647"/>
            <a:ext cx="8633028" cy="836330"/>
          </a:xfrm>
        </p:spPr>
        <p:txBody>
          <a:bodyPr/>
          <a:lstStyle/>
          <a:p>
            <a:r>
              <a:rPr lang="en-US"/>
              <a:t>Click to edit Master title style</a:t>
            </a:r>
          </a:p>
        </p:txBody>
      </p:sp>
    </p:spTree>
    <p:extLst>
      <p:ext uri="{BB962C8B-B14F-4D97-AF65-F5344CB8AC3E}">
        <p14:creationId xmlns:p14="http://schemas.microsoft.com/office/powerpoint/2010/main" val="3887847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lnSpc>
                <a:spcPct val="85000"/>
              </a:lnSpc>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lnSpc>
                <a:spcPct val="90000"/>
              </a:lnSpc>
              <a:spcBef>
                <a:spcPts val="0"/>
              </a:spcBef>
              <a:spcAft>
                <a:spcPts val="600"/>
              </a:spcAft>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lnSpc>
                <a:spcPct val="85000"/>
              </a:lnSpc>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lnSpc>
                <a:spcPct val="90000"/>
              </a:lnSpc>
              <a:spcBef>
                <a:spcPts val="0"/>
              </a:spcBef>
              <a:spcAft>
                <a:spcPts val="600"/>
              </a:spcAft>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6"/>
          <p:cNvSpPr>
            <a:spLocks noGrp="1"/>
          </p:cNvSpPr>
          <p:nvPr>
            <p:ph type="sldNum" sz="quarter" idx="11"/>
          </p:nvPr>
        </p:nvSpPr>
        <p:spPr/>
        <p:txBody>
          <a:bodyPr/>
          <a:lstStyle>
            <a:lvl1pPr>
              <a:defRPr/>
            </a:lvl1pPr>
          </a:lstStyle>
          <a:p>
            <a:pPr>
              <a:defRPr/>
            </a:pPr>
            <a:fld id="{14C93748-4103-4721-A449-E6197A93F888}" type="slidenum">
              <a:rPr lang="en-US" smtClean="0"/>
              <a:pPr>
                <a:defRPr/>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No Footer">
    <p:bg>
      <p:bgRef idx="1001">
        <a:schemeClr val="bg2"/>
      </p:bgRef>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2" name="Title 1"/>
          <p:cNvSpPr>
            <a:spLocks noGrp="1"/>
          </p:cNvSpPr>
          <p:nvPr>
            <p:ph type="title"/>
          </p:nvPr>
        </p:nvSpPr>
        <p:spPr>
          <a:xfrm>
            <a:off x="250420" y="185647"/>
            <a:ext cx="8633028" cy="836330"/>
          </a:xfrm>
        </p:spPr>
        <p:txBody>
          <a:bodyPr/>
          <a:lstStyle/>
          <a:p>
            <a:r>
              <a:rPr lang="en-US"/>
              <a:t>Click to edit Master title style</a:t>
            </a:r>
          </a:p>
        </p:txBody>
      </p:sp>
      <p:sp>
        <p:nvSpPr>
          <p:cNvPr id="4" name="Rectangle 3"/>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49230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109211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3" name="Picture 6" descr="Datastar-blue.png"/>
          <p:cNvPicPr>
            <a:picLocks noChangeAspect="1"/>
          </p:cNvPicPr>
          <p:nvPr userDrawn="1"/>
        </p:nvPicPr>
        <p:blipFill>
          <a:blip r:embed="rId2" cstate="hqprint">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 y="-2117"/>
            <a:ext cx="9147176" cy="6860117"/>
          </a:xfrm>
          <a:prstGeom prst="rect">
            <a:avLst/>
          </a:prstGeom>
          <a:noFill/>
          <a:ln>
            <a:noFill/>
          </a:ln>
          <a:extLst>
            <a:ext uri="{909E8E84-426E-40dd-AFC4-6F175D3DCCD1}">
              <a14:hiddenFill xmlns:a14="http://schemas.microsoft.com/office/drawing/2010/main" xmlns="">
                <a:solidFill>
                  <a:srgbClr val="FFFFFF">
                    <a:alpha val="14902"/>
                  </a:srgbClr>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77487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21" name="Text Placeholder 3"/>
          <p:cNvSpPr>
            <a:spLocks noGrp="1"/>
          </p:cNvSpPr>
          <p:nvPr>
            <p:ph type="body" sz="quarter" idx="16"/>
          </p:nvPr>
        </p:nvSpPr>
        <p:spPr>
          <a:xfrm>
            <a:off x="97970" y="1021081"/>
            <a:ext cx="8869704" cy="281103"/>
          </a:xfrm>
        </p:spPr>
        <p:txBody>
          <a:bodyPr vert="horz" wrap="square" lIns="91440" tIns="0" rIns="0" bIns="0" rtlCol="0">
            <a:spAutoFit/>
          </a:bodyPr>
          <a:lstStyle>
            <a:lvl1pPr>
              <a:defRPr lang="en-US" sz="1800" spc="-15" dirty="0" smtClean="0">
                <a:solidFill>
                  <a:srgbClr val="7C868D"/>
                </a:solidFill>
              </a:defRPr>
            </a:lvl1pPr>
          </a:lstStyle>
          <a:p>
            <a:pPr lvl="0">
              <a:buNone/>
            </a:pPr>
            <a:r>
              <a:rPr lang="en-US" dirty="0"/>
              <a:t>Click to edit Master text styles</a:t>
            </a:r>
          </a:p>
        </p:txBody>
      </p:sp>
      <p:pic>
        <p:nvPicPr>
          <p:cNvPr id="5" name="Picture 4"/>
          <p:cNvPicPr>
            <a:picLocks/>
          </p:cNvPicPr>
          <p:nvPr userDrawn="1"/>
        </p:nvPicPr>
        <p:blipFill>
          <a:blip r:embed="rId2"/>
          <a:stretch>
            <a:fillRect/>
          </a:stretch>
        </p:blipFill>
        <p:spPr>
          <a:xfrm>
            <a:off x="7309676" y="6365174"/>
            <a:ext cx="1604772" cy="301752"/>
          </a:xfrm>
          <a:prstGeom prst="rect">
            <a:avLst/>
          </a:prstGeom>
        </p:spPr>
      </p:pic>
    </p:spTree>
    <p:extLst>
      <p:ext uri="{BB962C8B-B14F-4D97-AF65-F5344CB8AC3E}">
        <p14:creationId xmlns:p14="http://schemas.microsoft.com/office/powerpoint/2010/main" val="146784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2"/>
          <a:stretch>
            <a:fillRect/>
          </a:stretch>
        </p:blipFill>
        <p:spPr>
          <a:xfrm>
            <a:off x="7309676" y="6365174"/>
            <a:ext cx="1604772" cy="301752"/>
          </a:xfrm>
          <a:prstGeom prst="rect">
            <a:avLst/>
          </a:prstGeom>
        </p:spPr>
      </p:pic>
      <p:sp>
        <p:nvSpPr>
          <p:cNvPr id="9" name="Text Placeholder 3"/>
          <p:cNvSpPr>
            <a:spLocks noGrp="1"/>
          </p:cNvSpPr>
          <p:nvPr>
            <p:ph type="body" sz="quarter" idx="16"/>
          </p:nvPr>
        </p:nvSpPr>
        <p:spPr>
          <a:xfrm>
            <a:off x="253812" y="1021081"/>
            <a:ext cx="8615892" cy="281103"/>
          </a:xfrm>
        </p:spPr>
        <p:txBody>
          <a:bodyPr vert="horz" lIns="91440" tIns="0" rIns="0" bIns="0" rtlCol="0">
            <a:spAutoFit/>
          </a:bodyPr>
          <a:lstStyle>
            <a:lvl1pPr>
              <a:defRPr lang="en-US" sz="1800" spc="-15" dirty="0" smtClean="0">
                <a:solidFill>
                  <a:srgbClr val="7C868D"/>
                </a:solidFill>
              </a:defRPr>
            </a:lvl1pPr>
          </a:lstStyle>
          <a:p>
            <a:pPr lvl="0">
              <a:buNone/>
            </a:pPr>
            <a:r>
              <a:rPr lang="en-US" dirty="0"/>
              <a:t>Click to edit Master text styles</a:t>
            </a:r>
          </a:p>
        </p:txBody>
      </p:sp>
      <p:sp>
        <p:nvSpPr>
          <p:cNvPr id="10" name="Title 3"/>
          <p:cNvSpPr>
            <a:spLocks noGrp="1"/>
          </p:cNvSpPr>
          <p:nvPr>
            <p:ph type="title"/>
          </p:nvPr>
        </p:nvSpPr>
        <p:spPr>
          <a:xfrm>
            <a:off x="364720" y="338046"/>
            <a:ext cx="8633028" cy="836330"/>
          </a:xfrm>
        </p:spPr>
        <p:txBody>
          <a:bodyPr/>
          <a:lstStyle>
            <a:lvl1pPr>
              <a:defRPr sz="2100"/>
            </a:lvl1pPr>
          </a:lstStyle>
          <a:p>
            <a:endParaRPr lang="en-US" dirty="0"/>
          </a:p>
        </p:txBody>
      </p:sp>
    </p:spTree>
    <p:extLst>
      <p:ext uri="{BB962C8B-B14F-4D97-AF65-F5344CB8AC3E}">
        <p14:creationId xmlns:p14="http://schemas.microsoft.com/office/powerpoint/2010/main" val="673222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ast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itle 2"/>
          <p:cNvSpPr>
            <a:spLocks noGrp="1"/>
          </p:cNvSpPr>
          <p:nvPr>
            <p:ph type="title" hasCustomPrompt="1"/>
          </p:nvPr>
        </p:nvSpPr>
        <p:spPr>
          <a:xfrm>
            <a:off x="383242" y="2267531"/>
            <a:ext cx="5048606" cy="2408378"/>
          </a:xfrm>
        </p:spPr>
        <p:txBody>
          <a:bodyPr anchor="t"/>
          <a:lstStyle>
            <a:lvl1pPr algn="l">
              <a:defRPr/>
            </a:lvl1pPr>
          </a:lstStyle>
          <a:p>
            <a:r>
              <a:rPr lang="en-US" dirty="0"/>
              <a:t>Thank You</a:t>
            </a:r>
          </a:p>
        </p:txBody>
      </p:sp>
    </p:spTree>
    <p:extLst>
      <p:ext uri="{BB962C8B-B14F-4D97-AF65-F5344CB8AC3E}">
        <p14:creationId xmlns:p14="http://schemas.microsoft.com/office/powerpoint/2010/main" val="8672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Content Placeholder 10"/>
          <p:cNvSpPr>
            <a:spLocks noGrp="1"/>
          </p:cNvSpPr>
          <p:nvPr>
            <p:ph sz="quarter" idx="14"/>
          </p:nvPr>
        </p:nvSpPr>
        <p:spPr>
          <a:xfrm>
            <a:off x="288848" y="1306939"/>
            <a:ext cx="8555969" cy="4742905"/>
          </a:xfrm>
          <a:prstGeom prst="rect">
            <a:avLst/>
          </a:prstGeom>
        </p:spPr>
        <p:txBody>
          <a:bodyPr lIns="51426" tIns="25713" rIns="51426" bIns="25713"/>
          <a:lstStyle>
            <a:lvl1pPr marL="257123" marR="0" indent="-257123" algn="l" defTabSz="816314" rtl="0" eaLnBrk="1" fontAlgn="auto" latinLnBrk="0" hangingPunct="1">
              <a:lnSpc>
                <a:spcPct val="100000"/>
              </a:lnSpc>
              <a:spcBef>
                <a:spcPts val="675"/>
              </a:spcBef>
              <a:spcAft>
                <a:spcPts val="0"/>
              </a:spcAft>
              <a:buClrTx/>
              <a:buSzPct val="80000"/>
              <a:buFontTx/>
              <a:buBlip>
                <a:blip r:embed="rId2"/>
              </a:buBlip>
              <a:tabLst/>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5"/>
          <p:cNvSpPr>
            <a:spLocks noGrp="1"/>
          </p:cNvSpPr>
          <p:nvPr>
            <p:ph type="sldNum" sz="quarter" idx="15"/>
          </p:nvPr>
        </p:nvSpPr>
        <p:spPr>
          <a:xfrm>
            <a:off x="4379913" y="6360587"/>
            <a:ext cx="385762" cy="342900"/>
          </a:xfrm>
          <a:prstGeom prst="rect">
            <a:avLst/>
          </a:prstGeom>
        </p:spPr>
        <p:txBody>
          <a:bodyPr/>
          <a:lstStyle>
            <a:lvl1pPr>
              <a:defRPr/>
            </a:lvl1pPr>
          </a:lstStyle>
          <a:p>
            <a:pPr>
              <a:defRPr/>
            </a:pPr>
            <a:fld id="{EC3E9CF1-D74C-C84C-BFDE-2F04DF0BE563}"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207217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7" name="Title 6"/>
          <p:cNvSpPr>
            <a:spLocks noGrp="1"/>
          </p:cNvSpPr>
          <p:nvPr>
            <p:ph type="title" hasCustomPrompt="1"/>
          </p:nvPr>
        </p:nvSpPr>
        <p:spPr/>
        <p:txBody>
          <a:bodyPr/>
          <a:lstStyle/>
          <a:p>
            <a:r>
              <a:rPr lang="en-US" dirty="0"/>
              <a:t>Subject: Slide Title on One Line</a:t>
            </a:r>
          </a:p>
        </p:txBody>
      </p:sp>
    </p:spTree>
    <p:extLst>
      <p:ext uri="{BB962C8B-B14F-4D97-AF65-F5344CB8AC3E}">
        <p14:creationId xmlns:p14="http://schemas.microsoft.com/office/powerpoint/2010/main" val="274944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1280629"/>
            <a:ext cx="8459904"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310394"/>
            <a:ext cx="8459906" cy="443586"/>
          </a:xfrm>
        </p:spPr>
        <p:txBody>
          <a:bodyPr/>
          <a:lstStyle/>
          <a:p>
            <a:r>
              <a:rPr lang="en-US" dirty="0"/>
              <a:t>Subject: Slide Title</a:t>
            </a:r>
          </a:p>
        </p:txBody>
      </p:sp>
      <p:sp>
        <p:nvSpPr>
          <p:cNvPr id="6" name="Subtitle 2"/>
          <p:cNvSpPr>
            <a:spLocks noGrp="1"/>
          </p:cNvSpPr>
          <p:nvPr>
            <p:ph type="subTitle" idx="12" hasCustomPrompt="1"/>
          </p:nvPr>
        </p:nvSpPr>
        <p:spPr>
          <a:xfrm>
            <a:off x="342048" y="880004"/>
            <a:ext cx="8459905" cy="27460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389020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8" name="Straight Connector 7"/>
          <p:cNvCxnSpPr/>
          <p:nvPr userDrawn="1"/>
        </p:nvCxnSpPr>
        <p:spPr>
          <a:xfrm>
            <a:off x="267618" y="998763"/>
            <a:ext cx="8876383" cy="0"/>
          </a:xfrm>
          <a:prstGeom prst="line">
            <a:avLst/>
          </a:prstGeom>
          <a:ln w="12700">
            <a:solidFill>
              <a:srgbClr val="97999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7242048" y="0"/>
            <a:ext cx="1901952" cy="253916"/>
          </a:xfrm>
          <a:prstGeom prst="rect">
            <a:avLst/>
          </a:prstGeom>
          <a:noFill/>
        </p:spPr>
        <p:txBody>
          <a:bodyPr wrap="square" rtlCol="0">
            <a:spAutoFit/>
          </a:bodyPr>
          <a:lstStyle/>
          <a:p>
            <a:pPr algn="r"/>
            <a:r>
              <a:rPr lang="en-US" sz="1050" b="1" i="0">
                <a:solidFill>
                  <a:srgbClr val="FF0000"/>
                </a:solidFill>
                <a:latin typeface="Cochin" charset="0"/>
                <a:ea typeface="Cochin" charset="0"/>
                <a:cs typeface="Cochin" charset="0"/>
              </a:rPr>
              <a:t>SPLUNK</a:t>
            </a:r>
            <a:r>
              <a:rPr lang="en-US" sz="1050" b="1" i="0" baseline="0">
                <a:solidFill>
                  <a:srgbClr val="FF0000"/>
                </a:solidFill>
                <a:latin typeface="Cochin" charset="0"/>
                <a:ea typeface="Cochin" charset="0"/>
                <a:cs typeface="Cochin" charset="0"/>
              </a:rPr>
              <a:t> </a:t>
            </a:r>
            <a:r>
              <a:rPr lang="en-US" sz="1050" b="1" i="0">
                <a:solidFill>
                  <a:srgbClr val="FF0000"/>
                </a:solidFill>
                <a:latin typeface="Cochin" charset="0"/>
                <a:ea typeface="Cochin" charset="0"/>
                <a:cs typeface="Cochin" charset="0"/>
              </a:rPr>
              <a:t>CONFIDENTIAL</a:t>
            </a:r>
          </a:p>
        </p:txBody>
      </p:sp>
    </p:spTree>
    <p:extLst>
      <p:ext uri="{BB962C8B-B14F-4D97-AF65-F5344CB8AC3E}">
        <p14:creationId xmlns:p14="http://schemas.microsoft.com/office/powerpoint/2010/main" val="81457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16.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5" Type="http://schemas.openxmlformats.org/officeDocument/2006/relationships/theme" Target="../theme/theme10.xml"/><Relationship Id="rId4"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8.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6.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8.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image" Target="../media/image10.emf"/><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theme" Target="../theme/theme8.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10.xml"/><Relationship Id="rId7" Type="http://schemas.openxmlformats.org/officeDocument/2006/relationships/theme" Target="../theme/theme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23900" y="233363"/>
            <a:ext cx="8029575" cy="990600"/>
          </a:xfrm>
          <a:prstGeom prst="rect">
            <a:avLst/>
          </a:prstGeom>
          <a:noFill/>
          <a:ln w="9525">
            <a:noFill/>
            <a:miter lim="800000"/>
            <a:headEnd/>
            <a:tailEnd/>
          </a:ln>
        </p:spPr>
        <p:txBody>
          <a:bodyPr vert="horz" wrap="square" lIns="45720" tIns="45720" rIns="45720" bIns="45720" numCol="1" anchor="t" anchorCtr="0" compatLnSpc="1">
            <a:prstTxWarp prst="textNoShape">
              <a:avLst/>
            </a:prstTxWarp>
          </a:bodyPr>
          <a:lstStyle/>
          <a:p>
            <a:pPr lvl="0"/>
            <a:r>
              <a:rPr lang="en-US" dirty="0"/>
              <a:t>Content Slides</a:t>
            </a:r>
          </a:p>
        </p:txBody>
      </p:sp>
      <p:sp>
        <p:nvSpPr>
          <p:cNvPr id="29699" name="Rectangle 3"/>
          <p:cNvSpPr>
            <a:spLocks noGrp="1" noChangeArrowheads="1"/>
          </p:cNvSpPr>
          <p:nvPr>
            <p:ph type="body" idx="1"/>
          </p:nvPr>
        </p:nvSpPr>
        <p:spPr bwMode="auto">
          <a:xfrm>
            <a:off x="707682" y="1371600"/>
            <a:ext cx="8010525" cy="4901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a:t>
            </a:r>
          </a:p>
          <a:p>
            <a:pPr lvl="1"/>
            <a:r>
              <a:rPr lang="en-US" dirty="0"/>
              <a:t>Second line</a:t>
            </a:r>
          </a:p>
          <a:p>
            <a:pPr lvl="2"/>
            <a:r>
              <a:rPr lang="en-US" dirty="0"/>
              <a:t>Third line</a:t>
            </a:r>
          </a:p>
          <a:p>
            <a:pPr lvl="0"/>
            <a:r>
              <a:rPr lang="en-US" dirty="0"/>
              <a:t>Second Bullet</a:t>
            </a:r>
          </a:p>
          <a:p>
            <a:pPr lvl="1"/>
            <a:r>
              <a:rPr lang="en-US" dirty="0"/>
              <a:t>Subtitle</a:t>
            </a:r>
          </a:p>
          <a:p>
            <a:pPr lvl="2"/>
            <a:r>
              <a:rPr lang="en-US" dirty="0"/>
              <a:t>Third line</a:t>
            </a:r>
          </a:p>
          <a:p>
            <a:pPr lvl="3"/>
            <a:r>
              <a:rPr lang="en-US" dirty="0"/>
              <a:t>Fourth Line</a:t>
            </a:r>
          </a:p>
          <a:p>
            <a:pPr lvl="4"/>
            <a:r>
              <a:rPr lang="en-US" dirty="0"/>
              <a:t>Fifth Line</a:t>
            </a:r>
          </a:p>
        </p:txBody>
      </p:sp>
      <p:sp>
        <p:nvSpPr>
          <p:cNvPr id="32" name="Slide Number Placeholder 26"/>
          <p:cNvSpPr>
            <a:spLocks noGrp="1"/>
          </p:cNvSpPr>
          <p:nvPr>
            <p:ph type="sldNum" sz="quarter" idx="4"/>
          </p:nvPr>
        </p:nvSpPr>
        <p:spPr>
          <a:xfrm>
            <a:off x="107950" y="6557963"/>
            <a:ext cx="466725" cy="244475"/>
          </a:xfrm>
          <a:prstGeom prst="rect">
            <a:avLst/>
          </a:prstGeom>
        </p:spPr>
        <p:txBody>
          <a:bodyPr vert="horz" lIns="45720" tIns="45720" rIns="45720" bIns="45720" rtlCol="0" anchor="ctr"/>
          <a:lstStyle>
            <a:lvl1pPr algn="r" eaLnBrk="0" hangingPunct="0">
              <a:spcBef>
                <a:spcPct val="50000"/>
              </a:spcBef>
              <a:defRPr sz="900" b="0" smtClean="0">
                <a:solidFill>
                  <a:schemeClr val="tx1">
                    <a:lumMod val="60000"/>
                    <a:lumOff val="40000"/>
                  </a:schemeClr>
                </a:solidFill>
                <a:cs typeface="+mn-cs"/>
              </a:defRPr>
            </a:lvl1pPr>
          </a:lstStyle>
          <a:p>
            <a:pPr>
              <a:defRPr/>
            </a:pPr>
            <a:fld id="{18685C27-B3A4-464A-9D54-5BFB230E3FD7}" type="slidenum">
              <a:rPr lang="en-US" smtClean="0"/>
              <a:pPr>
                <a:defRPr/>
              </a:pPr>
              <a:t>‹#›</a:t>
            </a:fld>
            <a:endParaRPr lang="en-US" dirty="0"/>
          </a:p>
        </p:txBody>
      </p:sp>
      <p:pic>
        <p:nvPicPr>
          <p:cNvPr id="6" name="Picture 5"/>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410200" y="6310739"/>
            <a:ext cx="1575491" cy="476336"/>
          </a:xfrm>
          <a:prstGeom prst="rect">
            <a:avLst/>
          </a:prstGeom>
        </p:spPr>
      </p:pic>
    </p:spTree>
  </p:cSld>
  <p:clrMap bg1="lt1" tx1="dk1" bg2="lt2" tx2="dk2" accent1="accent1" accent2="accent2" accent3="accent3" accent4="accent4" accent5="accent5" accent6="accent6" hlink="hlink" folHlink="folHlink"/>
  <p:sldLayoutIdLst>
    <p:sldLayoutId id="2147484071" r:id="rId1"/>
    <p:sldLayoutId id="2147484072" r:id="rId2"/>
    <p:sldLayoutId id="2147484074" r:id="rId3"/>
    <p:sldLayoutId id="2147484076" r:id="rId4"/>
    <p:sldLayoutId id="2147484077" r:id="rId5"/>
    <p:sldLayoutId id="2147484078" r:id="rId6"/>
    <p:sldLayoutId id="2147484080" r:id="rId7"/>
    <p:sldLayoutId id="2147484081" r:id="rId8"/>
    <p:sldLayoutId id="2147484082" r:id="rId9"/>
    <p:sldLayoutId id="2147484307" r:id="rId10"/>
  </p:sldLayoutIdLst>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6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6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69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69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tmplLst>
          <p:tmpl lvl="1">
            <p:tnLst>
              <p:par>
                <p:cTn presetID="1" presetClass="entr" presetSubtype="0" fill="hold" nodeType="withEffect">
                  <p:stCondLst>
                    <p:cond delay="0"/>
                  </p:stCondLst>
                  <p:childTnLst>
                    <p:set>
                      <p:cBhvr>
                        <p:cTn dur="1" fill="hold">
                          <p:stCondLst>
                            <p:cond delay="0"/>
                          </p:stCondLst>
                        </p:cTn>
                        <p:tgtEl>
                          <p:spTgt spid="29699"/>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29699"/>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29699"/>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29699"/>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29699"/>
                        </p:tgtEl>
                        <p:attrNameLst>
                          <p:attrName>style.visibility</p:attrName>
                        </p:attrNameLst>
                      </p:cBhvr>
                      <p:to>
                        <p:strVal val="visible"/>
                      </p:to>
                    </p:set>
                  </p:childTnLst>
                </p:cTn>
              </p:par>
            </p:tnLst>
          </p:tmpl>
        </p:tmplLst>
      </p:bldP>
    </p:bldLst>
  </p:timing>
  <p:hf hdr="0" ftr="0" dt="0"/>
  <p:txStyles>
    <p:titleStyle>
      <a:lvl1pPr algn="l" rtl="0" eaLnBrk="1" fontAlgn="base" hangingPunct="1">
        <a:lnSpc>
          <a:spcPct val="85000"/>
        </a:lnSpc>
        <a:spcBef>
          <a:spcPct val="0"/>
        </a:spcBef>
        <a:spcAft>
          <a:spcPct val="0"/>
        </a:spcAft>
        <a:defRPr sz="3200" b="1" spc="-100">
          <a:solidFill>
            <a:schemeClr val="tx1"/>
          </a:solidFill>
          <a:latin typeface="+mn-lt"/>
          <a:ea typeface="+mj-ea"/>
          <a:cs typeface="+mj-cs"/>
        </a:defRPr>
      </a:lvl1pPr>
      <a:lvl2pPr algn="l" rtl="0" eaLnBrk="1" fontAlgn="base" hangingPunct="1">
        <a:lnSpc>
          <a:spcPct val="85000"/>
        </a:lnSpc>
        <a:spcBef>
          <a:spcPct val="0"/>
        </a:spcBef>
        <a:spcAft>
          <a:spcPct val="0"/>
        </a:spcAft>
        <a:defRPr sz="3200" b="1">
          <a:solidFill>
            <a:schemeClr val="tx1"/>
          </a:solidFill>
          <a:latin typeface="Arial" charset="0"/>
        </a:defRPr>
      </a:lvl2pPr>
      <a:lvl3pPr algn="l" rtl="0" eaLnBrk="1" fontAlgn="base" hangingPunct="1">
        <a:lnSpc>
          <a:spcPct val="85000"/>
        </a:lnSpc>
        <a:spcBef>
          <a:spcPct val="0"/>
        </a:spcBef>
        <a:spcAft>
          <a:spcPct val="0"/>
        </a:spcAft>
        <a:defRPr sz="3200" b="1">
          <a:solidFill>
            <a:schemeClr val="tx1"/>
          </a:solidFill>
          <a:latin typeface="Arial" charset="0"/>
        </a:defRPr>
      </a:lvl3pPr>
      <a:lvl4pPr algn="l" rtl="0" eaLnBrk="1" fontAlgn="base" hangingPunct="1">
        <a:lnSpc>
          <a:spcPct val="85000"/>
        </a:lnSpc>
        <a:spcBef>
          <a:spcPct val="0"/>
        </a:spcBef>
        <a:spcAft>
          <a:spcPct val="0"/>
        </a:spcAft>
        <a:defRPr sz="3200" b="1">
          <a:solidFill>
            <a:schemeClr val="tx1"/>
          </a:solidFill>
          <a:latin typeface="Arial" charset="0"/>
        </a:defRPr>
      </a:lvl4pPr>
      <a:lvl5pPr algn="l" rtl="0" eaLnBrk="1" fontAlgn="base" hangingPunct="1">
        <a:lnSpc>
          <a:spcPct val="85000"/>
        </a:lnSpc>
        <a:spcBef>
          <a:spcPct val="0"/>
        </a:spcBef>
        <a:spcAft>
          <a:spcPct val="0"/>
        </a:spcAft>
        <a:defRPr sz="3200" b="1">
          <a:solidFill>
            <a:schemeClr val="tx1"/>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Tahoma" pitchFamily="34" charset="0"/>
        </a:defRPr>
      </a:lvl6pPr>
      <a:lvl7pPr marL="914400" algn="l" rtl="0" eaLnBrk="1" fontAlgn="base" hangingPunct="1">
        <a:lnSpc>
          <a:spcPct val="90000"/>
        </a:lnSpc>
        <a:spcBef>
          <a:spcPct val="0"/>
        </a:spcBef>
        <a:spcAft>
          <a:spcPct val="0"/>
        </a:spcAft>
        <a:defRPr sz="3200" b="1">
          <a:solidFill>
            <a:schemeClr val="tx2"/>
          </a:solidFill>
          <a:latin typeface="Tahoma" pitchFamily="34" charset="0"/>
        </a:defRPr>
      </a:lvl7pPr>
      <a:lvl8pPr marL="1371600" algn="l" rtl="0" eaLnBrk="1" fontAlgn="base" hangingPunct="1">
        <a:lnSpc>
          <a:spcPct val="90000"/>
        </a:lnSpc>
        <a:spcBef>
          <a:spcPct val="0"/>
        </a:spcBef>
        <a:spcAft>
          <a:spcPct val="0"/>
        </a:spcAft>
        <a:defRPr sz="3200" b="1">
          <a:solidFill>
            <a:schemeClr val="tx2"/>
          </a:solidFill>
          <a:latin typeface="Tahoma" pitchFamily="34" charset="0"/>
        </a:defRPr>
      </a:lvl8pPr>
      <a:lvl9pPr marL="1828800" algn="l" rtl="0" eaLnBrk="1" fontAlgn="base" hangingPunct="1">
        <a:lnSpc>
          <a:spcPct val="90000"/>
        </a:lnSpc>
        <a:spcBef>
          <a:spcPct val="0"/>
        </a:spcBef>
        <a:spcAft>
          <a:spcPct val="0"/>
        </a:spcAft>
        <a:defRPr sz="3200" b="1">
          <a:solidFill>
            <a:schemeClr val="tx2"/>
          </a:solidFill>
          <a:latin typeface="Tahoma" pitchFamily="34" charset="0"/>
        </a:defRPr>
      </a:lvl9pPr>
    </p:titleStyle>
    <p:bodyStyle>
      <a:lvl1pPr marL="342900" indent="-342900" algn="l" rtl="0" eaLnBrk="1" fontAlgn="base" hangingPunct="1">
        <a:spcBef>
          <a:spcPts val="0"/>
        </a:spcBef>
        <a:spcAft>
          <a:spcPts val="600"/>
        </a:spcAft>
        <a:buClr>
          <a:schemeClr val="accent4"/>
        </a:buClr>
        <a:buSzPct val="100000"/>
        <a:buFont typeface="Arial" pitchFamily="34" charset="0"/>
        <a:buChar char="•"/>
        <a:defRPr sz="2400" b="1">
          <a:solidFill>
            <a:srgbClr val="174B25"/>
          </a:solidFill>
          <a:latin typeface="+mn-lt"/>
          <a:ea typeface="+mn-ea"/>
          <a:cs typeface="+mn-cs"/>
        </a:defRPr>
      </a:lvl1pPr>
      <a:lvl2pPr marL="685800" indent="-285750" algn="l" rtl="0" eaLnBrk="1" fontAlgn="base" hangingPunct="1">
        <a:spcBef>
          <a:spcPts val="0"/>
        </a:spcBef>
        <a:spcAft>
          <a:spcPts val="600"/>
        </a:spcAft>
        <a:buClr>
          <a:schemeClr val="accent4"/>
        </a:buClr>
        <a:buSzPct val="100000"/>
        <a:buFont typeface="Arial" pitchFamily="34" charset="0"/>
        <a:buChar char="•"/>
        <a:defRPr sz="2000">
          <a:solidFill>
            <a:schemeClr val="tx1"/>
          </a:solidFill>
          <a:latin typeface="+mn-lt"/>
        </a:defRPr>
      </a:lvl2pPr>
      <a:lvl3pPr marL="914400" indent="-228600" algn="l" rtl="0" eaLnBrk="1" fontAlgn="base" hangingPunct="1">
        <a:spcBef>
          <a:spcPts val="0"/>
        </a:spcBef>
        <a:spcAft>
          <a:spcPts val="600"/>
        </a:spcAft>
        <a:buClr>
          <a:srgbClr val="4F4F51"/>
        </a:buClr>
        <a:buSzPct val="75000"/>
        <a:buFont typeface="Arial" charset="0"/>
        <a:buChar char="─"/>
        <a:defRPr sz="1800">
          <a:solidFill>
            <a:srgbClr val="66676A"/>
          </a:solidFill>
          <a:latin typeface="+mn-lt"/>
        </a:defRPr>
      </a:lvl3pPr>
      <a:lvl4pPr marL="1600200" indent="-228600" algn="l" rtl="0" eaLnBrk="1" fontAlgn="base" hangingPunct="1">
        <a:spcBef>
          <a:spcPct val="20000"/>
        </a:spcBef>
        <a:spcAft>
          <a:spcPct val="0"/>
        </a:spcAft>
        <a:buClr>
          <a:srgbClr val="4F4F51"/>
        </a:buClr>
        <a:buSzPct val="75000"/>
        <a:buFont typeface="Arial" charset="0"/>
        <a:buChar char="•"/>
        <a:defRPr sz="1600">
          <a:solidFill>
            <a:schemeClr val="tx1"/>
          </a:solidFill>
          <a:latin typeface="+mn-lt"/>
        </a:defRPr>
      </a:lvl4pPr>
      <a:lvl5pPr marL="1828800" indent="-228600" algn="l" rtl="0" eaLnBrk="1" fontAlgn="base" hangingPunct="1">
        <a:spcBef>
          <a:spcPct val="20000"/>
        </a:spcBef>
        <a:spcAft>
          <a:spcPct val="0"/>
        </a:spcAft>
        <a:buClr>
          <a:srgbClr val="4F4F51"/>
        </a:buClr>
        <a:buSzPct val="75000"/>
        <a:buFont typeface="Arial"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tx1"/>
        </a:buClr>
        <a:buSzPct val="75000"/>
        <a:defRPr sz="2200">
          <a:solidFill>
            <a:schemeClr val="tx2"/>
          </a:solidFill>
          <a:latin typeface="+mn-lt"/>
        </a:defRPr>
      </a:lvl6pPr>
      <a:lvl7pPr marL="2971800" indent="-228600" algn="l" rtl="0" eaLnBrk="1" fontAlgn="base" hangingPunct="1">
        <a:spcBef>
          <a:spcPct val="20000"/>
        </a:spcBef>
        <a:spcAft>
          <a:spcPct val="0"/>
        </a:spcAft>
        <a:buClr>
          <a:schemeClr val="tx1"/>
        </a:buClr>
        <a:buSzPct val="75000"/>
        <a:defRPr sz="2200">
          <a:solidFill>
            <a:schemeClr val="tx2"/>
          </a:solidFill>
          <a:latin typeface="+mn-lt"/>
        </a:defRPr>
      </a:lvl7pPr>
      <a:lvl8pPr marL="3429000" indent="-228600" algn="l" rtl="0" eaLnBrk="1" fontAlgn="base" hangingPunct="1">
        <a:spcBef>
          <a:spcPct val="20000"/>
        </a:spcBef>
        <a:spcAft>
          <a:spcPct val="0"/>
        </a:spcAft>
        <a:buClr>
          <a:schemeClr val="tx1"/>
        </a:buClr>
        <a:buSzPct val="75000"/>
        <a:defRPr sz="2200">
          <a:solidFill>
            <a:schemeClr val="tx2"/>
          </a:solidFill>
          <a:latin typeface="+mn-lt"/>
        </a:defRPr>
      </a:lvl8pPr>
      <a:lvl9pPr marL="3886200" indent="-228600" algn="l" rtl="0" eaLnBrk="1" fontAlgn="base" hangingPunct="1">
        <a:spcBef>
          <a:spcPct val="20000"/>
        </a:spcBef>
        <a:spcAft>
          <a:spcPct val="0"/>
        </a:spcAft>
        <a:buClr>
          <a:schemeClr val="tx1"/>
        </a:buClr>
        <a:buSzPct val="75000"/>
        <a:defRPr sz="22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83834" y="381000"/>
            <a:ext cx="82296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501590" y="1600200"/>
            <a:ext cx="8153400" cy="49530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16712524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Lst>
  <p:hf hdr="0" dt="0"/>
  <p:txStyles>
    <p:titleStyle>
      <a:lvl1pPr algn="l" rtl="0" eaLnBrk="1" latinLnBrk="0" hangingPunct="1">
        <a:spcBef>
          <a:spcPct val="0"/>
        </a:spcBef>
        <a:buNone/>
        <a:defRPr kumimoji="0" sz="4000" kern="1200">
          <a:solidFill>
            <a:srgbClr val="194485"/>
          </a:solidFill>
          <a:latin typeface="Calibri" panose="020F0502020204030204" pitchFamily="34" charset="0"/>
          <a:ea typeface="+mj-ea"/>
          <a:cs typeface="+mj-cs"/>
        </a:defRPr>
      </a:lvl1pPr>
    </p:titleStyle>
    <p:bodyStyle>
      <a:lvl1pPr marL="457200" indent="-457200" algn="l" rtl="0" eaLnBrk="1" latinLnBrk="0" hangingPunct="1">
        <a:spcBef>
          <a:spcPts val="700"/>
        </a:spcBef>
        <a:buClr>
          <a:srgbClr val="194485"/>
        </a:buClr>
        <a:buSzPct val="70000"/>
        <a:buFont typeface="Wingdings 2" panose="05020102010507070707" pitchFamily="18" charset="2"/>
        <a:buChar char="¢"/>
        <a:defRPr kumimoji="0" sz="2900" kern="1200">
          <a:solidFill>
            <a:srgbClr val="194485"/>
          </a:solidFill>
          <a:latin typeface="Calibri" panose="020F0502020204030204" pitchFamily="34" charset="0"/>
          <a:ea typeface="+mn-ea"/>
          <a:cs typeface="+mn-cs"/>
        </a:defRPr>
      </a:lvl1pPr>
      <a:lvl2pPr marL="346075" indent="-346075" algn="l" rtl="0" eaLnBrk="1" latinLnBrk="0" hangingPunct="1">
        <a:spcBef>
          <a:spcPts val="550"/>
        </a:spcBef>
        <a:buClr>
          <a:srgbClr val="194485"/>
        </a:buClr>
        <a:buSzPct val="70000"/>
        <a:buFont typeface="Wingdings 2" panose="05020102010507070707" pitchFamily="18" charset="2"/>
        <a:buChar char="¢"/>
        <a:defRPr kumimoji="0" sz="2600" kern="1200">
          <a:solidFill>
            <a:srgbClr val="194485"/>
          </a:solidFill>
          <a:latin typeface="Calibri" panose="020F0502020204030204" pitchFamily="34" charset="0"/>
          <a:ea typeface="+mn-ea"/>
          <a:cs typeface="+mn-cs"/>
        </a:defRPr>
      </a:lvl2pPr>
      <a:lvl3pPr marL="798513" indent="-346075" algn="l" rtl="0" eaLnBrk="1" latinLnBrk="0" hangingPunct="1">
        <a:spcBef>
          <a:spcPts val="500"/>
        </a:spcBef>
        <a:buClr>
          <a:schemeClr val="accent2"/>
        </a:buClr>
        <a:buSzPct val="70000"/>
        <a:buFont typeface="Wingdings 2" panose="05020102010507070707" pitchFamily="18" charset="2"/>
        <a:buChar char=""/>
        <a:defRPr kumimoji="0" sz="2300" kern="1200">
          <a:solidFill>
            <a:srgbClr val="194485"/>
          </a:solidFill>
          <a:latin typeface="Calibri" panose="020F0502020204030204" pitchFamily="34" charset="0"/>
          <a:ea typeface="+mn-ea"/>
          <a:cs typeface="+mn-cs"/>
        </a:defRPr>
      </a:lvl3pPr>
      <a:lvl4pPr marL="1144588" indent="-346075" algn="l" rtl="0" eaLnBrk="1" latinLnBrk="0" hangingPunct="1">
        <a:spcBef>
          <a:spcPts val="400"/>
        </a:spcBef>
        <a:buClr>
          <a:schemeClr val="accent3">
            <a:lumMod val="75000"/>
          </a:schemeClr>
        </a:buClr>
        <a:buSzPct val="70000"/>
        <a:buFont typeface="Wingdings 3" panose="05040102010807070707" pitchFamily="18" charset="2"/>
        <a:buChar char=""/>
        <a:defRPr kumimoji="0" sz="2000" kern="1200">
          <a:solidFill>
            <a:srgbClr val="194485"/>
          </a:solidFill>
          <a:latin typeface="Calibri" panose="020F0502020204030204" pitchFamily="34" charset="0"/>
          <a:ea typeface="+mn-ea"/>
          <a:cs typeface="+mn-cs"/>
        </a:defRPr>
      </a:lvl4pPr>
      <a:lvl5pPr marL="1482725" indent="-338138" algn="l" rtl="0" eaLnBrk="1" latinLnBrk="0" hangingPunct="1">
        <a:spcBef>
          <a:spcPts val="400"/>
        </a:spcBef>
        <a:buClr>
          <a:schemeClr val="accent4">
            <a:lumMod val="75000"/>
          </a:schemeClr>
        </a:buClr>
        <a:buSzPct val="75000"/>
        <a:buFont typeface="Wingdings 2" panose="05020102010507070707" pitchFamily="18" charset="2"/>
        <a:buChar char="P"/>
        <a:tabLst>
          <a:tab pos="1376363" algn="l"/>
        </a:tabLst>
        <a:defRPr kumimoji="0" sz="2000" kern="1200">
          <a:solidFill>
            <a:srgbClr val="194485"/>
          </a:solidFill>
          <a:latin typeface="Calibri" panose="020F0502020204030204" pitchFamily="34" charset="0"/>
          <a:ea typeface="+mn-ea"/>
          <a:cs typeface="+mn-cs"/>
        </a:defRPr>
      </a:lvl5pPr>
      <a:lvl6pPr marL="1712913" indent="-230188" algn="l" rtl="0" eaLnBrk="1" latinLnBrk="0" hangingPunct="1">
        <a:spcBef>
          <a:spcPct val="20000"/>
        </a:spcBef>
        <a:buClr>
          <a:schemeClr val="accent1"/>
        </a:buClr>
        <a:buFont typeface="Wingdings"/>
        <a:buChar char="§"/>
        <a:defRPr kumimoji="0" sz="1800" kern="1200" baseline="0">
          <a:solidFill>
            <a:srgbClr val="194485"/>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11301-3181-3B41-BBFF-B0685068232F}" type="datetimeFigureOut">
              <a:rPr lang="en-US" smtClean="0"/>
              <a:t>9/15/2020</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BF6DA-1D5D-044B-82D4-FBAE2BF52F89}" type="slidenum">
              <a:rPr lang="en-US" smtClean="0"/>
              <a:t>‹#›</a:t>
            </a:fld>
            <a:endParaRPr lang="en-US"/>
          </a:p>
        </p:txBody>
      </p:sp>
    </p:spTree>
    <p:extLst>
      <p:ext uri="{BB962C8B-B14F-4D97-AF65-F5344CB8AC3E}">
        <p14:creationId xmlns:p14="http://schemas.microsoft.com/office/powerpoint/2010/main" val="1967364496"/>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77F8B-A2C6-C544-A02A-127D7AA6AA1D}" type="datetimeFigureOut">
              <a:rPr lang="en-US" smtClean="0"/>
              <a:t>9/15/2020</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3309F0-3EFD-4F45-97F0-8DD8B87BDA95}" type="slidenum">
              <a:rPr lang="en-US" smtClean="0"/>
              <a:t>‹#›</a:t>
            </a:fld>
            <a:endParaRPr lang="en-US"/>
          </a:p>
        </p:txBody>
      </p:sp>
    </p:spTree>
    <p:extLst>
      <p:ext uri="{BB962C8B-B14F-4D97-AF65-F5344CB8AC3E}">
        <p14:creationId xmlns:p14="http://schemas.microsoft.com/office/powerpoint/2010/main" val="10226297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83834" y="381000"/>
            <a:ext cx="82296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501590" y="1600200"/>
            <a:ext cx="8153400" cy="4953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1543085942"/>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3" r:id="rId6"/>
  </p:sldLayoutIdLst>
  <p:txStyles>
    <p:titleStyle>
      <a:lvl1pPr algn="l" rtl="0" eaLnBrk="1" latinLnBrk="0" hangingPunct="1">
        <a:spcBef>
          <a:spcPct val="0"/>
        </a:spcBef>
        <a:buNone/>
        <a:defRPr kumimoji="0" sz="4000" kern="1200">
          <a:solidFill>
            <a:srgbClr val="194485"/>
          </a:solidFill>
          <a:latin typeface="Calibri" panose="020F0502020204030204" pitchFamily="34" charset="0"/>
          <a:ea typeface="+mj-ea"/>
          <a:cs typeface="+mj-cs"/>
        </a:defRPr>
      </a:lvl1pPr>
    </p:titleStyle>
    <p:bodyStyle>
      <a:lvl1pPr marL="457200" indent="-457200" algn="l" rtl="0" eaLnBrk="1" latinLnBrk="0" hangingPunct="1">
        <a:spcBef>
          <a:spcPts val="700"/>
        </a:spcBef>
        <a:buClr>
          <a:srgbClr val="194485"/>
        </a:buClr>
        <a:buSzPct val="70000"/>
        <a:buFont typeface="Wingdings 2" panose="05020102010507070707" pitchFamily="18" charset="2"/>
        <a:buChar char="¢"/>
        <a:defRPr kumimoji="0" sz="2900" kern="1200">
          <a:solidFill>
            <a:srgbClr val="194485"/>
          </a:solidFill>
          <a:latin typeface="Calibri" panose="020F0502020204030204" pitchFamily="34" charset="0"/>
          <a:ea typeface="+mn-ea"/>
          <a:cs typeface="+mn-cs"/>
        </a:defRPr>
      </a:lvl1pPr>
      <a:lvl2pPr marL="346075" indent="-346075" algn="l" rtl="0" eaLnBrk="1" latinLnBrk="0" hangingPunct="1">
        <a:spcBef>
          <a:spcPts val="550"/>
        </a:spcBef>
        <a:buClr>
          <a:srgbClr val="194485"/>
        </a:buClr>
        <a:buSzPct val="70000"/>
        <a:buFont typeface="Wingdings 2" panose="05020102010507070707" pitchFamily="18" charset="2"/>
        <a:buChar char="¢"/>
        <a:defRPr kumimoji="0" sz="2600" kern="1200">
          <a:solidFill>
            <a:srgbClr val="194485"/>
          </a:solidFill>
          <a:latin typeface="Calibri" panose="020F0502020204030204" pitchFamily="34" charset="0"/>
          <a:ea typeface="+mn-ea"/>
          <a:cs typeface="+mn-cs"/>
        </a:defRPr>
      </a:lvl2pPr>
      <a:lvl3pPr marL="798513" indent="-346075" algn="l" rtl="0" eaLnBrk="1" latinLnBrk="0" hangingPunct="1">
        <a:spcBef>
          <a:spcPts val="500"/>
        </a:spcBef>
        <a:buClr>
          <a:schemeClr val="accent2"/>
        </a:buClr>
        <a:buSzPct val="70000"/>
        <a:buFont typeface="Wingdings 2" panose="05020102010507070707" pitchFamily="18" charset="2"/>
        <a:buChar char=""/>
        <a:defRPr kumimoji="0" sz="2300" kern="1200">
          <a:solidFill>
            <a:srgbClr val="194485"/>
          </a:solidFill>
          <a:latin typeface="Calibri" panose="020F0502020204030204" pitchFamily="34" charset="0"/>
          <a:ea typeface="+mn-ea"/>
          <a:cs typeface="+mn-cs"/>
        </a:defRPr>
      </a:lvl3pPr>
      <a:lvl4pPr marL="1144588" indent="-346075" algn="l" rtl="0" eaLnBrk="1" latinLnBrk="0" hangingPunct="1">
        <a:spcBef>
          <a:spcPts val="400"/>
        </a:spcBef>
        <a:buClr>
          <a:schemeClr val="accent3">
            <a:lumMod val="75000"/>
          </a:schemeClr>
        </a:buClr>
        <a:buSzPct val="70000"/>
        <a:buFont typeface="Wingdings 3" panose="05040102010807070707" pitchFamily="18" charset="2"/>
        <a:buChar char=""/>
        <a:defRPr kumimoji="0" sz="2000" kern="1200">
          <a:solidFill>
            <a:srgbClr val="194485"/>
          </a:solidFill>
          <a:latin typeface="Calibri" panose="020F0502020204030204" pitchFamily="34" charset="0"/>
          <a:ea typeface="+mn-ea"/>
          <a:cs typeface="+mn-cs"/>
        </a:defRPr>
      </a:lvl4pPr>
      <a:lvl5pPr marL="1482725" indent="-338138" algn="l" rtl="0" eaLnBrk="1" latinLnBrk="0" hangingPunct="1">
        <a:spcBef>
          <a:spcPts val="400"/>
        </a:spcBef>
        <a:buClr>
          <a:schemeClr val="accent4">
            <a:lumMod val="75000"/>
          </a:schemeClr>
        </a:buClr>
        <a:buSzPct val="75000"/>
        <a:buFont typeface="Wingdings 2" panose="05020102010507070707" pitchFamily="18" charset="2"/>
        <a:buChar char="P"/>
        <a:tabLst>
          <a:tab pos="1376363" algn="l"/>
        </a:tabLst>
        <a:defRPr kumimoji="0" sz="2000" kern="1200">
          <a:solidFill>
            <a:srgbClr val="194485"/>
          </a:solidFill>
          <a:latin typeface="Calibri" panose="020F0502020204030204" pitchFamily="34" charset="0"/>
          <a:ea typeface="+mn-ea"/>
          <a:cs typeface="+mn-cs"/>
        </a:defRPr>
      </a:lvl5pPr>
      <a:lvl6pPr marL="1712913" indent="-230188" algn="l" rtl="0" eaLnBrk="1" latinLnBrk="0" hangingPunct="1">
        <a:spcBef>
          <a:spcPct val="20000"/>
        </a:spcBef>
        <a:buClr>
          <a:schemeClr val="accent1"/>
        </a:buClr>
        <a:buFont typeface="Wingdings"/>
        <a:buChar char="§"/>
        <a:defRPr kumimoji="0" sz="1800" kern="1200" baseline="0">
          <a:solidFill>
            <a:srgbClr val="194485"/>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83834" y="381000"/>
            <a:ext cx="82296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501590" y="1600200"/>
            <a:ext cx="8153400" cy="4953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457321226"/>
      </p:ext>
    </p:extLst>
  </p:cSld>
  <p:clrMap bg1="lt1" tx1="dk1" bg2="lt2" tx2="dk2" accent1="accent1" accent2="accent2" accent3="accent3" accent4="accent4" accent5="accent5" accent6="accent6" hlink="hlink" folHlink="folHlink"/>
  <p:sldLayoutIdLst>
    <p:sldLayoutId id="2147484137" r:id="rId1"/>
    <p:sldLayoutId id="2147484138" r:id="rId2"/>
    <p:sldLayoutId id="2147484139" r:id="rId3"/>
    <p:sldLayoutId id="2147484140" r:id="rId4"/>
    <p:sldLayoutId id="2147484141" r:id="rId5"/>
    <p:sldLayoutId id="2147484142" r:id="rId6"/>
    <p:sldLayoutId id="2147484143" r:id="rId7"/>
  </p:sldLayoutIdLst>
  <p:txStyles>
    <p:titleStyle>
      <a:lvl1pPr algn="l" rtl="0" eaLnBrk="1" latinLnBrk="0" hangingPunct="1">
        <a:spcBef>
          <a:spcPct val="0"/>
        </a:spcBef>
        <a:buNone/>
        <a:defRPr kumimoji="0" sz="4000" kern="1200">
          <a:solidFill>
            <a:srgbClr val="194485"/>
          </a:solidFill>
          <a:latin typeface="Calibri" panose="020F0502020204030204" pitchFamily="34" charset="0"/>
          <a:ea typeface="+mj-ea"/>
          <a:cs typeface="+mj-cs"/>
        </a:defRPr>
      </a:lvl1pPr>
    </p:titleStyle>
    <p:bodyStyle>
      <a:lvl1pPr marL="457200" indent="-457200" algn="l" rtl="0" eaLnBrk="1" latinLnBrk="0" hangingPunct="1">
        <a:spcBef>
          <a:spcPts val="700"/>
        </a:spcBef>
        <a:buClr>
          <a:srgbClr val="194485"/>
        </a:buClr>
        <a:buSzPct val="70000"/>
        <a:buFont typeface="Wingdings 2" panose="05020102010507070707" pitchFamily="18" charset="2"/>
        <a:buChar char="¢"/>
        <a:defRPr kumimoji="0" sz="2900" kern="1200">
          <a:solidFill>
            <a:srgbClr val="194485"/>
          </a:solidFill>
          <a:latin typeface="Calibri" panose="020F0502020204030204" pitchFamily="34" charset="0"/>
          <a:ea typeface="+mn-ea"/>
          <a:cs typeface="+mn-cs"/>
        </a:defRPr>
      </a:lvl1pPr>
      <a:lvl2pPr marL="346075" indent="-346075" algn="l" rtl="0" eaLnBrk="1" latinLnBrk="0" hangingPunct="1">
        <a:spcBef>
          <a:spcPts val="550"/>
        </a:spcBef>
        <a:buClr>
          <a:srgbClr val="194485"/>
        </a:buClr>
        <a:buSzPct val="70000"/>
        <a:buFont typeface="Wingdings 2" panose="05020102010507070707" pitchFamily="18" charset="2"/>
        <a:buChar char="¢"/>
        <a:defRPr kumimoji="0" sz="2600" kern="1200">
          <a:solidFill>
            <a:srgbClr val="194485"/>
          </a:solidFill>
          <a:latin typeface="Calibri" panose="020F0502020204030204" pitchFamily="34" charset="0"/>
          <a:ea typeface="+mn-ea"/>
          <a:cs typeface="+mn-cs"/>
        </a:defRPr>
      </a:lvl2pPr>
      <a:lvl3pPr marL="798513" indent="-346075" algn="l" rtl="0" eaLnBrk="1" latinLnBrk="0" hangingPunct="1">
        <a:spcBef>
          <a:spcPts val="500"/>
        </a:spcBef>
        <a:buClr>
          <a:schemeClr val="accent2"/>
        </a:buClr>
        <a:buSzPct val="70000"/>
        <a:buFont typeface="Wingdings 2" panose="05020102010507070707" pitchFamily="18" charset="2"/>
        <a:buChar char=""/>
        <a:defRPr kumimoji="0" sz="2300" kern="1200">
          <a:solidFill>
            <a:srgbClr val="194485"/>
          </a:solidFill>
          <a:latin typeface="Calibri" panose="020F0502020204030204" pitchFamily="34" charset="0"/>
          <a:ea typeface="+mn-ea"/>
          <a:cs typeface="+mn-cs"/>
        </a:defRPr>
      </a:lvl3pPr>
      <a:lvl4pPr marL="1144588" indent="-346075" algn="l" rtl="0" eaLnBrk="1" latinLnBrk="0" hangingPunct="1">
        <a:spcBef>
          <a:spcPts val="400"/>
        </a:spcBef>
        <a:buClr>
          <a:schemeClr val="accent3">
            <a:lumMod val="75000"/>
          </a:schemeClr>
        </a:buClr>
        <a:buSzPct val="70000"/>
        <a:buFont typeface="Wingdings 3" panose="05040102010807070707" pitchFamily="18" charset="2"/>
        <a:buChar char=""/>
        <a:defRPr kumimoji="0" sz="2000" kern="1200">
          <a:solidFill>
            <a:srgbClr val="194485"/>
          </a:solidFill>
          <a:latin typeface="Calibri" panose="020F0502020204030204" pitchFamily="34" charset="0"/>
          <a:ea typeface="+mn-ea"/>
          <a:cs typeface="+mn-cs"/>
        </a:defRPr>
      </a:lvl4pPr>
      <a:lvl5pPr marL="1482725" indent="-338138" algn="l" rtl="0" eaLnBrk="1" latinLnBrk="0" hangingPunct="1">
        <a:spcBef>
          <a:spcPts val="400"/>
        </a:spcBef>
        <a:buClr>
          <a:schemeClr val="accent4">
            <a:lumMod val="75000"/>
          </a:schemeClr>
        </a:buClr>
        <a:buSzPct val="75000"/>
        <a:buFont typeface="Wingdings 2" panose="05020102010507070707" pitchFamily="18" charset="2"/>
        <a:buChar char="P"/>
        <a:tabLst>
          <a:tab pos="1376363" algn="l"/>
        </a:tabLst>
        <a:defRPr kumimoji="0" sz="2000" kern="1200">
          <a:solidFill>
            <a:srgbClr val="194485"/>
          </a:solidFill>
          <a:latin typeface="Calibri" panose="020F0502020204030204" pitchFamily="34" charset="0"/>
          <a:ea typeface="+mn-ea"/>
          <a:cs typeface="+mn-cs"/>
        </a:defRPr>
      </a:lvl5pPr>
      <a:lvl6pPr marL="1712913" indent="-230188" algn="l" rtl="0" eaLnBrk="1" latinLnBrk="0" hangingPunct="1">
        <a:spcBef>
          <a:spcPct val="20000"/>
        </a:spcBef>
        <a:buClr>
          <a:schemeClr val="accent1"/>
        </a:buClr>
        <a:buFont typeface="Wingdings"/>
        <a:buChar char="§"/>
        <a:defRPr kumimoji="0" sz="1800" kern="1200" baseline="0">
          <a:solidFill>
            <a:srgbClr val="194485"/>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Text_Slide.png">
            <a:extLst>
              <a:ext uri="{FF2B5EF4-FFF2-40B4-BE49-F238E27FC236}">
                <a16:creationId xmlns:a16="http://schemas.microsoft.com/office/drawing/2014/main" id="{0050D744-D33A-4DB0-9326-70223398D36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a:extLst>
              <a:ext uri="{FF2B5EF4-FFF2-40B4-BE49-F238E27FC236}">
                <a16:creationId xmlns:a16="http://schemas.microsoft.com/office/drawing/2014/main" id="{05F9DB65-02B7-40F8-A2C1-9A2AF935433E}"/>
              </a:ext>
            </a:extLst>
          </p:cNvPr>
          <p:cNvSpPr>
            <a:spLocks noGrp="1"/>
          </p:cNvSpPr>
          <p:nvPr>
            <p:ph type="dt" sz="half" idx="2"/>
          </p:nvPr>
        </p:nvSpPr>
        <p:spPr>
          <a:xfrm>
            <a:off x="658813" y="6418263"/>
            <a:ext cx="1225550" cy="365125"/>
          </a:xfrm>
          <a:prstGeom prst="rect">
            <a:avLst/>
          </a:prstGeom>
        </p:spPr>
        <p:txBody>
          <a:bodyPr vert="horz" wrap="square" lIns="91440" tIns="45720" rIns="91440" bIns="45720" numCol="1" anchor="ctr" anchorCtr="0" compatLnSpc="1">
            <a:prstTxWarp prst="textNoShape">
              <a:avLst/>
            </a:prstTxWarp>
          </a:bodyPr>
          <a:lstStyle>
            <a:lvl1pPr algn="l" eaLnBrk="1" hangingPunct="1">
              <a:defRPr sz="800" b="0">
                <a:solidFill>
                  <a:srgbClr val="EEECE1"/>
                </a:solidFill>
                <a:latin typeface="+mn-lt"/>
                <a:ea typeface="+mn-ea"/>
                <a:cs typeface="Arial" pitchFamily="34" charset="0"/>
              </a:defRPr>
            </a:lvl1pPr>
          </a:lstStyle>
          <a:p>
            <a:pPr>
              <a:defRPr/>
            </a:pPr>
            <a:endParaRPr lang="en-US"/>
          </a:p>
        </p:txBody>
      </p:sp>
      <p:sp>
        <p:nvSpPr>
          <p:cNvPr id="608261" name="Rectangle 5">
            <a:extLst>
              <a:ext uri="{FF2B5EF4-FFF2-40B4-BE49-F238E27FC236}">
                <a16:creationId xmlns:a16="http://schemas.microsoft.com/office/drawing/2014/main" id="{B4B35E5D-93A4-4B35-9396-734B6725822C}"/>
              </a:ext>
            </a:extLst>
          </p:cNvPr>
          <p:cNvSpPr>
            <a:spLocks noGrp="1" noChangeArrowheads="1"/>
          </p:cNvSpPr>
          <p:nvPr>
            <p:ph type="ftr" sz="quarter" idx="3"/>
          </p:nvPr>
        </p:nvSpPr>
        <p:spPr bwMode="auto">
          <a:xfrm>
            <a:off x="1890713" y="6418263"/>
            <a:ext cx="2347912"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eaLnBrk="1" hangingPunct="1">
              <a:defRPr sz="800" b="0">
                <a:solidFill>
                  <a:schemeClr val="bg1"/>
                </a:solidFill>
                <a:latin typeface="+mn-lt"/>
                <a:ea typeface="+mn-ea"/>
                <a:cs typeface="+mn-cs"/>
              </a:defRPr>
            </a:lvl1pPr>
          </a:lstStyle>
          <a:p>
            <a:pPr>
              <a:defRPr/>
            </a:pPr>
            <a:endParaRPr lang="en-US"/>
          </a:p>
        </p:txBody>
      </p:sp>
      <p:sp>
        <p:nvSpPr>
          <p:cNvPr id="1029" name="Rectangle 6">
            <a:extLst>
              <a:ext uri="{FF2B5EF4-FFF2-40B4-BE49-F238E27FC236}">
                <a16:creationId xmlns:a16="http://schemas.microsoft.com/office/drawing/2014/main" id="{AC204BC3-15B4-4B5B-992E-8AC315899FF3}"/>
              </a:ext>
            </a:extLst>
          </p:cNvPr>
          <p:cNvSpPr>
            <a:spLocks noGrp="1" noChangeArrowheads="1"/>
          </p:cNvSpPr>
          <p:nvPr>
            <p:ph type="title"/>
          </p:nvPr>
        </p:nvSpPr>
        <p:spPr bwMode="auto">
          <a:xfrm>
            <a:off x="355600" y="274638"/>
            <a:ext cx="82296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title: 32 point</a:t>
            </a:r>
          </a:p>
        </p:txBody>
      </p:sp>
      <p:sp>
        <p:nvSpPr>
          <p:cNvPr id="1030" name="Rectangle 7">
            <a:extLst>
              <a:ext uri="{FF2B5EF4-FFF2-40B4-BE49-F238E27FC236}">
                <a16:creationId xmlns:a16="http://schemas.microsoft.com/office/drawing/2014/main" id="{BFF6DCB2-A5AA-42E3-8C51-1E91AF0549AC}"/>
              </a:ext>
            </a:extLst>
          </p:cNvPr>
          <p:cNvSpPr>
            <a:spLocks noGrp="1" noChangeArrowheads="1"/>
          </p:cNvSpPr>
          <p:nvPr>
            <p:ph type="body" idx="1"/>
          </p:nvPr>
        </p:nvSpPr>
        <p:spPr bwMode="auto">
          <a:xfrm>
            <a:off x="355600" y="114935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text: 28 point</a:t>
            </a:r>
          </a:p>
          <a:p>
            <a:pPr lvl="1"/>
            <a:r>
              <a:rPr lang="en-US" altLang="en-US"/>
              <a:t>First bullet: 28 point</a:t>
            </a:r>
          </a:p>
          <a:p>
            <a:pPr lvl="2"/>
            <a:r>
              <a:rPr lang="en-US" altLang="en-US"/>
              <a:t>Second bullet: 24 point</a:t>
            </a:r>
          </a:p>
          <a:p>
            <a:pPr lvl="3"/>
            <a:r>
              <a:rPr lang="en-US" altLang="en-US"/>
              <a:t>Third bullet: 20 point</a:t>
            </a:r>
          </a:p>
        </p:txBody>
      </p:sp>
      <p:sp>
        <p:nvSpPr>
          <p:cNvPr id="10" name="Slide Number Placeholder 5">
            <a:extLst>
              <a:ext uri="{FF2B5EF4-FFF2-40B4-BE49-F238E27FC236}">
                <a16:creationId xmlns:a16="http://schemas.microsoft.com/office/drawing/2014/main" id="{A0456A09-52D7-47AC-A7AB-1CB135F4EC55}"/>
              </a:ext>
            </a:extLst>
          </p:cNvPr>
          <p:cNvSpPr>
            <a:spLocks noGrp="1"/>
          </p:cNvSpPr>
          <p:nvPr>
            <p:ph type="sldNum" sz="quarter" idx="4"/>
          </p:nvPr>
        </p:nvSpPr>
        <p:spPr>
          <a:xfrm>
            <a:off x="163513" y="6418263"/>
            <a:ext cx="496887" cy="365125"/>
          </a:xfrm>
          <a:prstGeom prst="rect">
            <a:avLst/>
          </a:prstGeom>
        </p:spPr>
        <p:txBody>
          <a:bodyPr vert="horz" wrap="square" lIns="91440" tIns="45720" rIns="91440" bIns="45720" numCol="1" anchor="ctr" anchorCtr="0" compatLnSpc="1">
            <a:prstTxWarp prst="textNoShape">
              <a:avLst/>
            </a:prstTxWarp>
          </a:bodyPr>
          <a:lstStyle>
            <a:lvl1pPr algn="l" eaLnBrk="1" hangingPunct="1">
              <a:defRPr sz="1000">
                <a:solidFill>
                  <a:schemeClr val="bg2"/>
                </a:solidFill>
                <a:latin typeface="Arial" panose="020B0604020202020204" pitchFamily="34" charset="0"/>
                <a:cs typeface="Arial" panose="020B0604020202020204" pitchFamily="34" charset="0"/>
              </a:defRPr>
            </a:lvl1pPr>
          </a:lstStyle>
          <a:p>
            <a:pPr>
              <a:defRPr/>
            </a:pPr>
            <a:fld id="{11C7F06F-7AF8-4A5D-AB80-D91F91E402FA}" type="slidenum">
              <a:rPr lang="en-US" altLang="en-US"/>
              <a:pPr>
                <a:defRPr/>
              </a:pPr>
              <a:t>‹#›</a:t>
            </a:fld>
            <a:endParaRPr lang="en-US" altLang="en-US"/>
          </a:p>
        </p:txBody>
      </p:sp>
    </p:spTree>
    <p:extLst>
      <p:ext uri="{BB962C8B-B14F-4D97-AF65-F5344CB8AC3E}">
        <p14:creationId xmlns:p14="http://schemas.microsoft.com/office/powerpoint/2010/main" val="4117116657"/>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1" r:id="rId11"/>
  </p:sldLayoutIdLst>
  <p:transition>
    <p:wipe dir="r"/>
  </p:transition>
  <p:hf hdr="0" ftr="0" dt="0"/>
  <p:txStyles>
    <p:titleStyle>
      <a:lvl1pPr algn="l" defTabSz="457200" rtl="0" eaLnBrk="0" fontAlgn="base" hangingPunct="0">
        <a:spcBef>
          <a:spcPct val="0"/>
        </a:spcBef>
        <a:spcAft>
          <a:spcPct val="0"/>
        </a:spcAft>
        <a:defRPr sz="3200">
          <a:solidFill>
            <a:srgbClr val="376092"/>
          </a:solidFill>
          <a:latin typeface="+mj-lt"/>
          <a:ea typeface="+mj-ea"/>
          <a:cs typeface="+mj-cs"/>
        </a:defRPr>
      </a:lvl1pPr>
      <a:lvl2pPr algn="l" defTabSz="457200" rtl="0" eaLnBrk="0" fontAlgn="base" hangingPunct="0">
        <a:spcBef>
          <a:spcPct val="0"/>
        </a:spcBef>
        <a:spcAft>
          <a:spcPct val="0"/>
        </a:spcAft>
        <a:defRPr sz="3200">
          <a:solidFill>
            <a:srgbClr val="376092"/>
          </a:solidFill>
          <a:latin typeface="Arial" pitchFamily="34" charset="0"/>
          <a:ea typeface="Geneva"/>
          <a:cs typeface="Geneva"/>
        </a:defRPr>
      </a:lvl2pPr>
      <a:lvl3pPr algn="l" defTabSz="457200" rtl="0" eaLnBrk="0" fontAlgn="base" hangingPunct="0">
        <a:spcBef>
          <a:spcPct val="0"/>
        </a:spcBef>
        <a:spcAft>
          <a:spcPct val="0"/>
        </a:spcAft>
        <a:defRPr sz="3200">
          <a:solidFill>
            <a:srgbClr val="376092"/>
          </a:solidFill>
          <a:latin typeface="Arial" pitchFamily="34" charset="0"/>
          <a:ea typeface="Geneva"/>
          <a:cs typeface="Geneva"/>
        </a:defRPr>
      </a:lvl3pPr>
      <a:lvl4pPr algn="l" defTabSz="457200" rtl="0" eaLnBrk="0" fontAlgn="base" hangingPunct="0">
        <a:spcBef>
          <a:spcPct val="0"/>
        </a:spcBef>
        <a:spcAft>
          <a:spcPct val="0"/>
        </a:spcAft>
        <a:defRPr sz="3200">
          <a:solidFill>
            <a:srgbClr val="376092"/>
          </a:solidFill>
          <a:latin typeface="Arial" pitchFamily="34" charset="0"/>
          <a:ea typeface="Geneva"/>
          <a:cs typeface="Geneva"/>
        </a:defRPr>
      </a:lvl4pPr>
      <a:lvl5pPr algn="l" defTabSz="457200" rtl="0" eaLnBrk="0" fontAlgn="base" hangingPunct="0">
        <a:spcBef>
          <a:spcPct val="0"/>
        </a:spcBef>
        <a:spcAft>
          <a:spcPct val="0"/>
        </a:spcAft>
        <a:defRPr sz="3200">
          <a:solidFill>
            <a:srgbClr val="376092"/>
          </a:solidFill>
          <a:latin typeface="Arial" pitchFamily="34" charset="0"/>
          <a:ea typeface="Geneva"/>
          <a:cs typeface="Geneva"/>
        </a:defRPr>
      </a:lvl5pPr>
      <a:lvl6pPr marL="457200" algn="l" defTabSz="457200" rtl="0" fontAlgn="base">
        <a:spcBef>
          <a:spcPct val="0"/>
        </a:spcBef>
        <a:spcAft>
          <a:spcPct val="0"/>
        </a:spcAft>
        <a:defRPr sz="3200">
          <a:solidFill>
            <a:srgbClr val="376092"/>
          </a:solidFill>
          <a:latin typeface="Arial" pitchFamily="34" charset="0"/>
          <a:ea typeface="Geneva"/>
          <a:cs typeface="Geneva"/>
        </a:defRPr>
      </a:lvl6pPr>
      <a:lvl7pPr marL="914400" algn="l" defTabSz="457200" rtl="0" fontAlgn="base">
        <a:spcBef>
          <a:spcPct val="0"/>
        </a:spcBef>
        <a:spcAft>
          <a:spcPct val="0"/>
        </a:spcAft>
        <a:defRPr sz="3200">
          <a:solidFill>
            <a:srgbClr val="376092"/>
          </a:solidFill>
          <a:latin typeface="Arial" pitchFamily="34" charset="0"/>
          <a:ea typeface="Geneva"/>
          <a:cs typeface="Geneva"/>
        </a:defRPr>
      </a:lvl7pPr>
      <a:lvl8pPr marL="1371600" algn="l" defTabSz="457200" rtl="0" fontAlgn="base">
        <a:spcBef>
          <a:spcPct val="0"/>
        </a:spcBef>
        <a:spcAft>
          <a:spcPct val="0"/>
        </a:spcAft>
        <a:defRPr sz="3200">
          <a:solidFill>
            <a:srgbClr val="376092"/>
          </a:solidFill>
          <a:latin typeface="Arial" pitchFamily="34" charset="0"/>
          <a:ea typeface="Geneva"/>
          <a:cs typeface="Geneva"/>
        </a:defRPr>
      </a:lvl8pPr>
      <a:lvl9pPr marL="1828800" algn="l" defTabSz="457200" rtl="0" fontAlgn="base">
        <a:spcBef>
          <a:spcPct val="0"/>
        </a:spcBef>
        <a:spcAft>
          <a:spcPct val="0"/>
        </a:spcAft>
        <a:defRPr sz="3200">
          <a:solidFill>
            <a:srgbClr val="376092"/>
          </a:solidFill>
          <a:latin typeface="Arial" pitchFamily="34" charset="0"/>
          <a:ea typeface="Geneva"/>
          <a:cs typeface="Geneva"/>
        </a:defRPr>
      </a:lvl9pPr>
    </p:titleStyle>
    <p:bodyStyle>
      <a:lvl1pPr marL="342900" indent="-342900" algn="l" defTabSz="457200" rtl="0" eaLnBrk="0" fontAlgn="base" hangingPunct="0">
        <a:spcBef>
          <a:spcPct val="40000"/>
        </a:spcBef>
        <a:spcAft>
          <a:spcPct val="0"/>
        </a:spcAft>
        <a:buFont typeface="Arial" panose="020B0604020202020204" pitchFamily="34" charset="0"/>
        <a:defRPr sz="2800">
          <a:solidFill>
            <a:srgbClr val="376092"/>
          </a:solidFill>
          <a:latin typeface="+mn-lt"/>
          <a:ea typeface="+mn-ea"/>
          <a:cs typeface="+mn-cs"/>
        </a:defRPr>
      </a:lvl1pPr>
      <a:lvl2pPr marL="285750" indent="-171450" algn="l" defTabSz="457200" rtl="0" eaLnBrk="0" fontAlgn="base" hangingPunct="0">
        <a:spcBef>
          <a:spcPct val="40000"/>
        </a:spcBef>
        <a:spcAft>
          <a:spcPct val="0"/>
        </a:spcAft>
        <a:buChar char="•"/>
        <a:defRPr sz="2800">
          <a:solidFill>
            <a:srgbClr val="376092"/>
          </a:solidFill>
          <a:latin typeface="+mn-lt"/>
          <a:ea typeface="+mn-ea"/>
          <a:cs typeface="+mn-cs"/>
        </a:defRPr>
      </a:lvl2pPr>
      <a:lvl3pPr marL="628650" indent="-228600" algn="l" defTabSz="457200" rtl="0" eaLnBrk="0" fontAlgn="base" hangingPunct="0">
        <a:spcBef>
          <a:spcPct val="40000"/>
        </a:spcBef>
        <a:spcAft>
          <a:spcPct val="0"/>
        </a:spcAft>
        <a:buFont typeface="Arial" panose="020B0604020202020204" pitchFamily="34" charset="0"/>
        <a:buChar char="–"/>
        <a:defRPr sz="2400">
          <a:solidFill>
            <a:srgbClr val="376092"/>
          </a:solidFill>
          <a:latin typeface="+mn-lt"/>
          <a:ea typeface="+mn-ea"/>
          <a:cs typeface="+mn-cs"/>
        </a:defRPr>
      </a:lvl3pPr>
      <a:lvl4pPr marL="914400" indent="-171450" algn="l" defTabSz="457200" rtl="0" eaLnBrk="0" fontAlgn="base" hangingPunct="0">
        <a:spcBef>
          <a:spcPct val="40000"/>
        </a:spcBef>
        <a:spcAft>
          <a:spcPct val="0"/>
        </a:spcAft>
        <a:buChar char="•"/>
        <a:defRPr sz="2000">
          <a:solidFill>
            <a:srgbClr val="376092"/>
          </a:solidFill>
          <a:latin typeface="+mn-lt"/>
          <a:ea typeface="+mn-ea"/>
          <a:cs typeface="+mn-cs"/>
        </a:defRPr>
      </a:lvl4pPr>
      <a:lvl5pPr marL="2057400" indent="-228600" algn="l" defTabSz="457200" rtl="0" eaLnBrk="0" fontAlgn="base" hangingPunct="0">
        <a:lnSpc>
          <a:spcPct val="70000"/>
        </a:lnSpc>
        <a:spcBef>
          <a:spcPct val="20000"/>
        </a:spcBef>
        <a:spcAft>
          <a:spcPct val="0"/>
        </a:spcAft>
        <a:buChar char="•"/>
        <a:defRPr sz="2000">
          <a:solidFill>
            <a:srgbClr val="376092"/>
          </a:solidFill>
          <a:latin typeface="+mn-lt"/>
          <a:ea typeface="+mn-ea"/>
          <a:cs typeface="+mn-cs"/>
        </a:defRPr>
      </a:lvl5pPr>
      <a:lvl6pPr marL="25146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6pPr>
      <a:lvl7pPr marL="29718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7pPr>
      <a:lvl8pPr marL="34290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8pPr>
      <a:lvl9pPr marL="38862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Text_Slide.png">
            <a:extLst>
              <a:ext uri="{FF2B5EF4-FFF2-40B4-BE49-F238E27FC236}">
                <a16:creationId xmlns:a16="http://schemas.microsoft.com/office/drawing/2014/main" id="{87B1C135-53C3-4BCF-BFD2-8EABD9CD2FB2}"/>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a:extLst>
              <a:ext uri="{FF2B5EF4-FFF2-40B4-BE49-F238E27FC236}">
                <a16:creationId xmlns:a16="http://schemas.microsoft.com/office/drawing/2014/main" id="{71912F78-8FEB-4459-BFD4-60A2D5B69370}"/>
              </a:ext>
            </a:extLst>
          </p:cNvPr>
          <p:cNvSpPr>
            <a:spLocks noGrp="1"/>
          </p:cNvSpPr>
          <p:nvPr>
            <p:ph type="dt" sz="half" idx="2"/>
          </p:nvPr>
        </p:nvSpPr>
        <p:spPr>
          <a:xfrm>
            <a:off x="658813" y="6418263"/>
            <a:ext cx="1225550" cy="365125"/>
          </a:xfrm>
          <a:prstGeom prst="rect">
            <a:avLst/>
          </a:prstGeom>
        </p:spPr>
        <p:txBody>
          <a:bodyPr vert="horz" wrap="square" lIns="91440" tIns="45720" rIns="91440" bIns="45720" numCol="1" anchor="ctr" anchorCtr="0" compatLnSpc="1">
            <a:prstTxWarp prst="textNoShape">
              <a:avLst/>
            </a:prstTxWarp>
          </a:bodyPr>
          <a:lstStyle>
            <a:lvl1pPr algn="l" eaLnBrk="1" hangingPunct="1">
              <a:defRPr sz="800" b="0">
                <a:solidFill>
                  <a:srgbClr val="EEECE1"/>
                </a:solidFill>
                <a:latin typeface="+mn-lt"/>
                <a:ea typeface="+mn-ea"/>
                <a:cs typeface="Arial" pitchFamily="34" charset="0"/>
              </a:defRPr>
            </a:lvl1pPr>
          </a:lstStyle>
          <a:p>
            <a:pPr>
              <a:defRPr/>
            </a:pPr>
            <a:endParaRPr lang="en-US"/>
          </a:p>
        </p:txBody>
      </p:sp>
      <p:sp>
        <p:nvSpPr>
          <p:cNvPr id="672772" name="Rectangle 4">
            <a:extLst>
              <a:ext uri="{FF2B5EF4-FFF2-40B4-BE49-F238E27FC236}">
                <a16:creationId xmlns:a16="http://schemas.microsoft.com/office/drawing/2014/main" id="{EADB8FD7-F22F-4F5D-94E8-D4636C81A18E}"/>
              </a:ext>
            </a:extLst>
          </p:cNvPr>
          <p:cNvSpPr>
            <a:spLocks noGrp="1" noChangeArrowheads="1"/>
          </p:cNvSpPr>
          <p:nvPr>
            <p:ph type="ftr" sz="quarter" idx="3"/>
          </p:nvPr>
        </p:nvSpPr>
        <p:spPr bwMode="auto">
          <a:xfrm>
            <a:off x="1890713" y="6418263"/>
            <a:ext cx="2347912"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eaLnBrk="1" hangingPunct="1">
              <a:defRPr sz="800" b="0">
                <a:solidFill>
                  <a:schemeClr val="bg1"/>
                </a:solidFill>
                <a:latin typeface="+mn-lt"/>
                <a:ea typeface="+mn-ea"/>
                <a:cs typeface="+mn-cs"/>
              </a:defRPr>
            </a:lvl1pPr>
          </a:lstStyle>
          <a:p>
            <a:pPr>
              <a:defRPr/>
            </a:pPr>
            <a:endParaRPr lang="en-US"/>
          </a:p>
        </p:txBody>
      </p:sp>
      <p:sp>
        <p:nvSpPr>
          <p:cNvPr id="2053" name="Rectangle 5">
            <a:extLst>
              <a:ext uri="{FF2B5EF4-FFF2-40B4-BE49-F238E27FC236}">
                <a16:creationId xmlns:a16="http://schemas.microsoft.com/office/drawing/2014/main" id="{AD64EF82-A550-4A70-BDF4-C035308BD898}"/>
              </a:ext>
            </a:extLst>
          </p:cNvPr>
          <p:cNvSpPr>
            <a:spLocks noGrp="1" noChangeArrowheads="1"/>
          </p:cNvSpPr>
          <p:nvPr>
            <p:ph type="title"/>
          </p:nvPr>
        </p:nvSpPr>
        <p:spPr bwMode="auto">
          <a:xfrm>
            <a:off x="355600" y="274638"/>
            <a:ext cx="822960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title: 32 point</a:t>
            </a:r>
          </a:p>
        </p:txBody>
      </p:sp>
      <p:sp>
        <p:nvSpPr>
          <p:cNvPr id="2054" name="Rectangle 6">
            <a:extLst>
              <a:ext uri="{FF2B5EF4-FFF2-40B4-BE49-F238E27FC236}">
                <a16:creationId xmlns:a16="http://schemas.microsoft.com/office/drawing/2014/main" id="{2508E215-E630-4EF9-9890-828D42EA67FE}"/>
              </a:ext>
            </a:extLst>
          </p:cNvPr>
          <p:cNvSpPr>
            <a:spLocks noGrp="1" noChangeArrowheads="1"/>
          </p:cNvSpPr>
          <p:nvPr>
            <p:ph type="body" idx="1"/>
          </p:nvPr>
        </p:nvSpPr>
        <p:spPr bwMode="auto">
          <a:xfrm>
            <a:off x="355600" y="114935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text: 28 point</a:t>
            </a:r>
          </a:p>
          <a:p>
            <a:pPr lvl="1"/>
            <a:r>
              <a:rPr lang="en-US" altLang="en-US"/>
              <a:t>First bullet: 28 point</a:t>
            </a:r>
          </a:p>
          <a:p>
            <a:pPr lvl="2"/>
            <a:r>
              <a:rPr lang="en-US" altLang="en-US"/>
              <a:t>Second bullet: 24 point</a:t>
            </a:r>
          </a:p>
          <a:p>
            <a:pPr lvl="3"/>
            <a:r>
              <a:rPr lang="en-US" altLang="en-US"/>
              <a:t>Third bullet: 20 point</a:t>
            </a:r>
          </a:p>
        </p:txBody>
      </p:sp>
      <p:sp>
        <p:nvSpPr>
          <p:cNvPr id="10" name="Slide Number Placeholder 5">
            <a:extLst>
              <a:ext uri="{FF2B5EF4-FFF2-40B4-BE49-F238E27FC236}">
                <a16:creationId xmlns:a16="http://schemas.microsoft.com/office/drawing/2014/main" id="{DACB2B73-8358-49A4-83DA-AB66D963477A}"/>
              </a:ext>
            </a:extLst>
          </p:cNvPr>
          <p:cNvSpPr>
            <a:spLocks noGrp="1"/>
          </p:cNvSpPr>
          <p:nvPr>
            <p:ph type="sldNum" sz="quarter" idx="4"/>
          </p:nvPr>
        </p:nvSpPr>
        <p:spPr>
          <a:xfrm>
            <a:off x="163513" y="6418263"/>
            <a:ext cx="496887" cy="365125"/>
          </a:xfrm>
          <a:prstGeom prst="rect">
            <a:avLst/>
          </a:prstGeom>
        </p:spPr>
        <p:txBody>
          <a:bodyPr vert="horz" wrap="square" lIns="91440" tIns="45720" rIns="91440" bIns="45720" numCol="1" anchor="ctr" anchorCtr="0" compatLnSpc="1">
            <a:prstTxWarp prst="textNoShape">
              <a:avLst/>
            </a:prstTxWarp>
          </a:bodyPr>
          <a:lstStyle>
            <a:lvl1pPr algn="l" eaLnBrk="1" hangingPunct="1">
              <a:defRPr sz="1000">
                <a:solidFill>
                  <a:schemeClr val="bg2"/>
                </a:solidFill>
                <a:latin typeface="Arial" panose="020B0604020202020204" pitchFamily="34" charset="0"/>
                <a:cs typeface="Arial" panose="020B0604020202020204" pitchFamily="34" charset="0"/>
              </a:defRPr>
            </a:lvl1pPr>
          </a:lstStyle>
          <a:p>
            <a:pPr>
              <a:defRPr/>
            </a:pPr>
            <a:fld id="{F16E3E6A-7BDA-4B97-80E6-DD520C925289}" type="slidenum">
              <a:rPr lang="en-US" altLang="en-US"/>
              <a:pPr>
                <a:defRPr/>
              </a:pPr>
              <a:t>‹#›</a:t>
            </a:fld>
            <a:endParaRPr lang="en-US" altLang="en-US"/>
          </a:p>
        </p:txBody>
      </p:sp>
    </p:spTree>
    <p:extLst>
      <p:ext uri="{BB962C8B-B14F-4D97-AF65-F5344CB8AC3E}">
        <p14:creationId xmlns:p14="http://schemas.microsoft.com/office/powerpoint/2010/main" val="2323479120"/>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Lst>
  <p:transition>
    <p:wipe dir="r"/>
  </p:transition>
  <p:hf hdr="0" ftr="0" dt="0"/>
  <p:txStyles>
    <p:titleStyle>
      <a:lvl1pPr algn="l" defTabSz="457200" rtl="0" eaLnBrk="0" fontAlgn="base" hangingPunct="0">
        <a:spcBef>
          <a:spcPct val="0"/>
        </a:spcBef>
        <a:spcAft>
          <a:spcPct val="0"/>
        </a:spcAft>
        <a:defRPr sz="2000">
          <a:solidFill>
            <a:srgbClr val="376092"/>
          </a:solidFill>
          <a:latin typeface="+mj-lt"/>
          <a:ea typeface="+mj-ea"/>
          <a:cs typeface="+mj-cs"/>
        </a:defRPr>
      </a:lvl1pPr>
      <a:lvl2pPr algn="l" defTabSz="457200" rtl="0" eaLnBrk="0" fontAlgn="base" hangingPunct="0">
        <a:spcBef>
          <a:spcPct val="0"/>
        </a:spcBef>
        <a:spcAft>
          <a:spcPct val="0"/>
        </a:spcAft>
        <a:defRPr sz="2000">
          <a:solidFill>
            <a:srgbClr val="376092"/>
          </a:solidFill>
          <a:latin typeface="Arial" pitchFamily="34" charset="0"/>
          <a:ea typeface="Geneva"/>
          <a:cs typeface="Geneva"/>
        </a:defRPr>
      </a:lvl2pPr>
      <a:lvl3pPr algn="l" defTabSz="457200" rtl="0" eaLnBrk="0" fontAlgn="base" hangingPunct="0">
        <a:spcBef>
          <a:spcPct val="0"/>
        </a:spcBef>
        <a:spcAft>
          <a:spcPct val="0"/>
        </a:spcAft>
        <a:defRPr sz="2000">
          <a:solidFill>
            <a:srgbClr val="376092"/>
          </a:solidFill>
          <a:latin typeface="Arial" pitchFamily="34" charset="0"/>
          <a:ea typeface="Geneva"/>
          <a:cs typeface="Geneva"/>
        </a:defRPr>
      </a:lvl3pPr>
      <a:lvl4pPr algn="l" defTabSz="457200" rtl="0" eaLnBrk="0" fontAlgn="base" hangingPunct="0">
        <a:spcBef>
          <a:spcPct val="0"/>
        </a:spcBef>
        <a:spcAft>
          <a:spcPct val="0"/>
        </a:spcAft>
        <a:defRPr sz="2000">
          <a:solidFill>
            <a:srgbClr val="376092"/>
          </a:solidFill>
          <a:latin typeface="Arial" pitchFamily="34" charset="0"/>
          <a:ea typeface="Geneva"/>
          <a:cs typeface="Geneva"/>
        </a:defRPr>
      </a:lvl4pPr>
      <a:lvl5pPr algn="l" defTabSz="457200" rtl="0" eaLnBrk="0" fontAlgn="base" hangingPunct="0">
        <a:spcBef>
          <a:spcPct val="0"/>
        </a:spcBef>
        <a:spcAft>
          <a:spcPct val="0"/>
        </a:spcAft>
        <a:defRPr sz="2000">
          <a:solidFill>
            <a:srgbClr val="376092"/>
          </a:solidFill>
          <a:latin typeface="Arial" pitchFamily="34" charset="0"/>
          <a:ea typeface="Geneva"/>
          <a:cs typeface="Geneva"/>
        </a:defRPr>
      </a:lvl5pPr>
      <a:lvl6pPr marL="457200" algn="l" defTabSz="457200" rtl="0" fontAlgn="base">
        <a:spcBef>
          <a:spcPct val="0"/>
        </a:spcBef>
        <a:spcAft>
          <a:spcPct val="0"/>
        </a:spcAft>
        <a:defRPr sz="2000">
          <a:solidFill>
            <a:srgbClr val="376092"/>
          </a:solidFill>
          <a:latin typeface="Arial" pitchFamily="34" charset="0"/>
          <a:ea typeface="Geneva"/>
          <a:cs typeface="Geneva"/>
        </a:defRPr>
      </a:lvl6pPr>
      <a:lvl7pPr marL="914400" algn="l" defTabSz="457200" rtl="0" fontAlgn="base">
        <a:spcBef>
          <a:spcPct val="0"/>
        </a:spcBef>
        <a:spcAft>
          <a:spcPct val="0"/>
        </a:spcAft>
        <a:defRPr sz="2000">
          <a:solidFill>
            <a:srgbClr val="376092"/>
          </a:solidFill>
          <a:latin typeface="Arial" pitchFamily="34" charset="0"/>
          <a:ea typeface="Geneva"/>
          <a:cs typeface="Geneva"/>
        </a:defRPr>
      </a:lvl7pPr>
      <a:lvl8pPr marL="1371600" algn="l" defTabSz="457200" rtl="0" fontAlgn="base">
        <a:spcBef>
          <a:spcPct val="0"/>
        </a:spcBef>
        <a:spcAft>
          <a:spcPct val="0"/>
        </a:spcAft>
        <a:defRPr sz="2000">
          <a:solidFill>
            <a:srgbClr val="376092"/>
          </a:solidFill>
          <a:latin typeface="Arial" pitchFamily="34" charset="0"/>
          <a:ea typeface="Geneva"/>
          <a:cs typeface="Geneva"/>
        </a:defRPr>
      </a:lvl8pPr>
      <a:lvl9pPr marL="1828800" algn="l" defTabSz="457200" rtl="0" fontAlgn="base">
        <a:spcBef>
          <a:spcPct val="0"/>
        </a:spcBef>
        <a:spcAft>
          <a:spcPct val="0"/>
        </a:spcAft>
        <a:defRPr sz="2000">
          <a:solidFill>
            <a:srgbClr val="376092"/>
          </a:solidFill>
          <a:latin typeface="Arial" pitchFamily="34" charset="0"/>
          <a:ea typeface="Geneva"/>
          <a:cs typeface="Geneva"/>
        </a:defRPr>
      </a:lvl9pPr>
    </p:titleStyle>
    <p:bodyStyle>
      <a:lvl1pPr marL="342900" indent="-342900" algn="l" defTabSz="457200" rtl="0" eaLnBrk="0" fontAlgn="base" hangingPunct="0">
        <a:spcBef>
          <a:spcPct val="0"/>
        </a:spcBef>
        <a:spcAft>
          <a:spcPct val="0"/>
        </a:spcAft>
        <a:buFont typeface="Arial" panose="020B0604020202020204" pitchFamily="34" charset="0"/>
        <a:defRPr sz="1600">
          <a:solidFill>
            <a:srgbClr val="376092"/>
          </a:solidFill>
          <a:latin typeface="+mn-lt"/>
          <a:ea typeface="+mn-ea"/>
          <a:cs typeface="+mn-cs"/>
        </a:defRPr>
      </a:lvl1pPr>
      <a:lvl2pPr marL="285750" indent="-171450" algn="l" defTabSz="457200" rtl="0" eaLnBrk="0" fontAlgn="base" hangingPunct="0">
        <a:spcBef>
          <a:spcPct val="0"/>
        </a:spcBef>
        <a:spcAft>
          <a:spcPct val="0"/>
        </a:spcAft>
        <a:buChar char="•"/>
        <a:defRPr sz="1600">
          <a:solidFill>
            <a:srgbClr val="376092"/>
          </a:solidFill>
          <a:latin typeface="+mn-lt"/>
          <a:ea typeface="+mn-ea"/>
          <a:cs typeface="+mn-cs"/>
        </a:defRPr>
      </a:lvl2pPr>
      <a:lvl3pPr marL="628650" indent="-228600" algn="l" defTabSz="457200" rtl="0" eaLnBrk="0" fontAlgn="base" hangingPunct="0">
        <a:spcBef>
          <a:spcPct val="0"/>
        </a:spcBef>
        <a:spcAft>
          <a:spcPct val="0"/>
        </a:spcAft>
        <a:buFont typeface="Arial" panose="020B0604020202020204" pitchFamily="34" charset="0"/>
        <a:buChar char="–"/>
        <a:defRPr sz="1400">
          <a:solidFill>
            <a:srgbClr val="376092"/>
          </a:solidFill>
          <a:latin typeface="+mn-lt"/>
          <a:ea typeface="+mn-ea"/>
          <a:cs typeface="+mn-cs"/>
        </a:defRPr>
      </a:lvl3pPr>
      <a:lvl4pPr marL="914400" indent="-171450" algn="l" defTabSz="457200" rtl="0" eaLnBrk="0" fontAlgn="base" hangingPunct="0">
        <a:spcBef>
          <a:spcPct val="0"/>
        </a:spcBef>
        <a:spcAft>
          <a:spcPct val="0"/>
        </a:spcAft>
        <a:buChar char="•"/>
        <a:defRPr sz="1200">
          <a:solidFill>
            <a:srgbClr val="376092"/>
          </a:solidFill>
          <a:latin typeface="+mn-lt"/>
          <a:ea typeface="+mn-ea"/>
          <a:cs typeface="+mn-cs"/>
        </a:defRPr>
      </a:lvl4pPr>
      <a:lvl5pPr marL="2057400" indent="-228600" algn="l" defTabSz="457200" rtl="0" eaLnBrk="0" fontAlgn="base" hangingPunct="0">
        <a:lnSpc>
          <a:spcPct val="70000"/>
        </a:lnSpc>
        <a:spcBef>
          <a:spcPct val="20000"/>
        </a:spcBef>
        <a:spcAft>
          <a:spcPct val="0"/>
        </a:spcAft>
        <a:buChar char="•"/>
        <a:defRPr sz="2000">
          <a:solidFill>
            <a:srgbClr val="376092"/>
          </a:solidFill>
          <a:latin typeface="+mn-lt"/>
          <a:ea typeface="+mn-ea"/>
          <a:cs typeface="+mn-cs"/>
        </a:defRPr>
      </a:lvl5pPr>
      <a:lvl6pPr marL="25146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6pPr>
      <a:lvl7pPr marL="29718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7pPr>
      <a:lvl8pPr marL="34290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8pPr>
      <a:lvl9pPr marL="3886200" indent="-228600" algn="l" defTabSz="457200" rtl="0" fontAlgn="base">
        <a:lnSpc>
          <a:spcPct val="70000"/>
        </a:lnSpc>
        <a:spcBef>
          <a:spcPct val="20000"/>
        </a:spcBef>
        <a:spcAft>
          <a:spcPct val="0"/>
        </a:spcAft>
        <a:buChar char="•"/>
        <a:defRPr sz="2000">
          <a:solidFill>
            <a:srgbClr val="37609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5" name="Title Placeholder 14"/>
          <p:cNvSpPr>
            <a:spLocks noGrp="1"/>
          </p:cNvSpPr>
          <p:nvPr>
            <p:ph type="title"/>
          </p:nvPr>
        </p:nvSpPr>
        <p:spPr>
          <a:xfrm>
            <a:off x="250420" y="185646"/>
            <a:ext cx="8633028" cy="836330"/>
          </a:xfrm>
          <a:prstGeom prst="rect">
            <a:avLst/>
          </a:prstGeom>
        </p:spPr>
        <p:txBody>
          <a:bodyPr vert="horz" lIns="91440" tIns="0" rIns="0" bIns="0" rtlCol="0" anchor="b" anchorCtr="0">
            <a:noAutofit/>
          </a:bodyPr>
          <a:lstStyle/>
          <a:p>
            <a:r>
              <a:rPr lang="en-US" dirty="0"/>
              <a:t>Click to edit Master title style</a:t>
            </a:r>
          </a:p>
        </p:txBody>
      </p:sp>
      <p:sp>
        <p:nvSpPr>
          <p:cNvPr id="16" name="Text Placeholder 15"/>
          <p:cNvSpPr>
            <a:spLocks noGrp="1"/>
          </p:cNvSpPr>
          <p:nvPr>
            <p:ph type="body" idx="1"/>
          </p:nvPr>
        </p:nvSpPr>
        <p:spPr>
          <a:xfrm>
            <a:off x="250420" y="1596707"/>
            <a:ext cx="8633028" cy="432511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9"/>
          <a:stretch>
            <a:fillRect/>
          </a:stretch>
        </p:blipFill>
        <p:spPr>
          <a:xfrm>
            <a:off x="7309249" y="6368578"/>
            <a:ext cx="1605199" cy="297553"/>
          </a:xfrm>
          <a:prstGeom prst="rect">
            <a:avLst/>
          </a:prstGeom>
        </p:spPr>
      </p:pic>
      <p:sp>
        <p:nvSpPr>
          <p:cNvPr id="6" name="TextBox 5"/>
          <p:cNvSpPr txBox="1"/>
          <p:nvPr userDrawn="1"/>
        </p:nvSpPr>
        <p:spPr>
          <a:xfrm>
            <a:off x="5365376" y="34865"/>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707769164"/>
      </p:ext>
    </p:extLst>
  </p:cSld>
  <p:clrMap bg1="dk1" tx1="lt1" bg2="dk2" tx2="lt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 id="2147484259" r:id="rId13"/>
    <p:sldLayoutId id="2147484260" r:id="rId14"/>
    <p:sldLayoutId id="2147484261" r:id="rId15"/>
    <p:sldLayoutId id="2147484262" r:id="rId16"/>
    <p:sldLayoutId id="2147484263" r:id="rId17"/>
    <p:sldLayoutId id="2147484264" r:id="rId18"/>
    <p:sldLayoutId id="2147484265" r:id="rId19"/>
    <p:sldLayoutId id="2147484266" r:id="rId20"/>
    <p:sldLayoutId id="2147484267" r:id="rId21"/>
    <p:sldLayoutId id="2147484268" r:id="rId22"/>
    <p:sldLayoutId id="2147484269" r:id="rId23"/>
    <p:sldLayoutId id="2147484270" r:id="rId24"/>
    <p:sldLayoutId id="2147484271" r:id="rId25"/>
    <p:sldLayoutId id="2147484272" r:id="rId26"/>
    <p:sldLayoutId id="2147484273" r:id="rId27"/>
    <p:sldLayoutId id="2147484274" r:id="rId28"/>
    <p:sldLayoutId id="2147484276" r:id="rId29"/>
    <p:sldLayoutId id="2147484279" r:id="rId30"/>
    <p:sldLayoutId id="2147484280" r:id="rId31"/>
    <p:sldLayoutId id="2147484283" r:id="rId32"/>
    <p:sldLayoutId id="2147484285" r:id="rId33"/>
    <p:sldLayoutId id="2147484286" r:id="rId34"/>
    <p:sldLayoutId id="2147484288" r:id="rId35"/>
    <p:sldLayoutId id="2147484289" r:id="rId36"/>
    <p:sldLayoutId id="214748429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100" b="1" kern="1200" baseline="0">
          <a:solidFill>
            <a:schemeClr val="tx1"/>
          </a:solidFill>
          <a:latin typeface="+mj-lt"/>
          <a:ea typeface="+mj-ea"/>
          <a:cs typeface="+mj-cs"/>
        </a:defRPr>
      </a:lvl1pPr>
    </p:titleStyle>
    <p:bodyStyle>
      <a:lvl1pPr marL="134541" marR="0" indent="-134541" algn="l" defTabSz="685800" rtl="0" eaLnBrk="1" fontAlgn="auto" latinLnBrk="0" hangingPunct="1">
        <a:lnSpc>
          <a:spcPct val="110000"/>
        </a:lnSpc>
        <a:spcBef>
          <a:spcPts val="750"/>
        </a:spcBef>
        <a:spcAft>
          <a:spcPts val="0"/>
        </a:spcAft>
        <a:buClr>
          <a:schemeClr val="tx1"/>
        </a:buClr>
        <a:buSzPct val="120000"/>
        <a:buFont typeface="Wingdings" charset="2"/>
        <a:buChar char="§"/>
        <a:tabLst/>
        <a:defRPr sz="1500" kern="1200">
          <a:solidFill>
            <a:schemeClr val="tx1"/>
          </a:solidFill>
          <a:latin typeface="+mn-lt"/>
          <a:ea typeface="+mn-ea"/>
          <a:cs typeface="+mn-cs"/>
        </a:defRPr>
      </a:lvl1pPr>
      <a:lvl2pPr marL="481013" marR="0" indent="-138113" algn="l" defTabSz="685800" rtl="0" eaLnBrk="1" fontAlgn="auto" latinLnBrk="0" hangingPunct="1">
        <a:lnSpc>
          <a:spcPct val="110000"/>
        </a:lnSpc>
        <a:spcBef>
          <a:spcPts val="375"/>
        </a:spcBef>
        <a:spcAft>
          <a:spcPts val="0"/>
        </a:spcAft>
        <a:buClr>
          <a:schemeClr val="tx1"/>
        </a:buClr>
        <a:buSzPct val="115000"/>
        <a:buFont typeface="Arial"/>
        <a:buChar char="•"/>
        <a:tabLst/>
        <a:defRPr sz="1500" kern="1200">
          <a:solidFill>
            <a:schemeClr val="tx1"/>
          </a:solidFill>
          <a:latin typeface="+mn-lt"/>
          <a:ea typeface="+mn-ea"/>
          <a:cs typeface="+mn-cs"/>
        </a:defRPr>
      </a:lvl2pPr>
      <a:lvl3pPr marL="778669" marR="0" indent="-92869" algn="l" defTabSz="685800" rtl="0" eaLnBrk="1" fontAlgn="auto" latinLnBrk="0" hangingPunct="1">
        <a:lnSpc>
          <a:spcPct val="110000"/>
        </a:lnSpc>
        <a:spcBef>
          <a:spcPts val="375"/>
        </a:spcBef>
        <a:spcAft>
          <a:spcPts val="0"/>
        </a:spcAft>
        <a:buClr>
          <a:schemeClr val="tx1"/>
        </a:buClr>
        <a:buSzPct val="115000"/>
        <a:buFont typeface="Arial"/>
        <a:buChar char="•"/>
        <a:tabLst/>
        <a:defRPr sz="1350" kern="1200">
          <a:solidFill>
            <a:schemeClr val="tx1"/>
          </a:solidFill>
          <a:latin typeface="+mn-lt"/>
          <a:ea typeface="+mn-ea"/>
          <a:cs typeface="+mn-cs"/>
        </a:defRPr>
      </a:lvl3pPr>
      <a:lvl4pPr marL="1115616" marR="0" indent="-86916" algn="l" defTabSz="685800" rtl="0" eaLnBrk="1" fontAlgn="auto" latinLnBrk="0" hangingPunct="1">
        <a:lnSpc>
          <a:spcPct val="110000"/>
        </a:lnSpc>
        <a:spcBef>
          <a:spcPts val="375"/>
        </a:spcBef>
        <a:spcAft>
          <a:spcPts val="0"/>
        </a:spcAft>
        <a:buClr>
          <a:schemeClr val="tx1"/>
        </a:buClr>
        <a:buSzTx/>
        <a:buFont typeface="Arial"/>
        <a:buChar char="•"/>
        <a:tabLst/>
        <a:defRPr sz="1350" kern="1200">
          <a:solidFill>
            <a:schemeClr val="tx1"/>
          </a:solidFill>
          <a:latin typeface="+mn-lt"/>
          <a:ea typeface="+mn-ea"/>
          <a:cs typeface="+mn-cs"/>
        </a:defRPr>
      </a:lvl4pPr>
      <a:lvl5pPr marL="1371600" marR="0" indent="0" algn="l" defTabSz="685800" rtl="0" eaLnBrk="1" fontAlgn="auto" latinLnBrk="0" hangingPunct="1">
        <a:lnSpc>
          <a:spcPct val="110000"/>
        </a:lnSpc>
        <a:spcBef>
          <a:spcPts val="375"/>
        </a:spcBef>
        <a:spcAft>
          <a:spcPts val="0"/>
        </a:spcAft>
        <a:buClr>
          <a:schemeClr val="tx1"/>
        </a:buClr>
        <a:buSzTx/>
        <a:buFontTx/>
        <a:buNone/>
        <a:tabLst/>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83834" y="381000"/>
            <a:ext cx="82296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501590" y="1600200"/>
            <a:ext cx="8153400" cy="4953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rgbClr val="C7203C"/>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rgbClr val="194485"/>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3106189097"/>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Lst>
  <p:txStyles>
    <p:titleStyle>
      <a:lvl1pPr algn="l" rtl="0" eaLnBrk="1" latinLnBrk="0" hangingPunct="1">
        <a:spcBef>
          <a:spcPct val="0"/>
        </a:spcBef>
        <a:buNone/>
        <a:defRPr kumimoji="0" sz="4000" kern="1200">
          <a:solidFill>
            <a:srgbClr val="194485"/>
          </a:solidFill>
          <a:latin typeface="Calibri" panose="020F0502020204030204" pitchFamily="34" charset="0"/>
          <a:ea typeface="+mj-ea"/>
          <a:cs typeface="+mj-cs"/>
        </a:defRPr>
      </a:lvl1pPr>
    </p:titleStyle>
    <p:bodyStyle>
      <a:lvl1pPr marL="457200" indent="-457200" algn="l" rtl="0" eaLnBrk="1" latinLnBrk="0" hangingPunct="1">
        <a:spcBef>
          <a:spcPts val="700"/>
        </a:spcBef>
        <a:buClr>
          <a:srgbClr val="194485"/>
        </a:buClr>
        <a:buSzPct val="70000"/>
        <a:buFont typeface="Wingdings 2" panose="05020102010507070707" pitchFamily="18" charset="2"/>
        <a:buChar char="¢"/>
        <a:defRPr kumimoji="0" sz="2900" kern="1200">
          <a:solidFill>
            <a:srgbClr val="194485"/>
          </a:solidFill>
          <a:latin typeface="Calibri" panose="020F0502020204030204" pitchFamily="34" charset="0"/>
          <a:ea typeface="+mn-ea"/>
          <a:cs typeface="+mn-cs"/>
        </a:defRPr>
      </a:lvl1pPr>
      <a:lvl2pPr marL="346075" indent="-346075" algn="l" rtl="0" eaLnBrk="1" latinLnBrk="0" hangingPunct="1">
        <a:spcBef>
          <a:spcPts val="550"/>
        </a:spcBef>
        <a:buClr>
          <a:srgbClr val="194485"/>
        </a:buClr>
        <a:buSzPct val="70000"/>
        <a:buFont typeface="Wingdings 2" panose="05020102010507070707" pitchFamily="18" charset="2"/>
        <a:buChar char="¢"/>
        <a:defRPr kumimoji="0" sz="2600" kern="1200">
          <a:solidFill>
            <a:srgbClr val="194485"/>
          </a:solidFill>
          <a:latin typeface="Calibri" panose="020F0502020204030204" pitchFamily="34" charset="0"/>
          <a:ea typeface="+mn-ea"/>
          <a:cs typeface="+mn-cs"/>
        </a:defRPr>
      </a:lvl2pPr>
      <a:lvl3pPr marL="798513" indent="-346075" algn="l" rtl="0" eaLnBrk="1" latinLnBrk="0" hangingPunct="1">
        <a:spcBef>
          <a:spcPts val="500"/>
        </a:spcBef>
        <a:buClr>
          <a:schemeClr val="accent2"/>
        </a:buClr>
        <a:buSzPct val="70000"/>
        <a:buFont typeface="Wingdings 2" panose="05020102010507070707" pitchFamily="18" charset="2"/>
        <a:buChar char=""/>
        <a:defRPr kumimoji="0" sz="2300" kern="1200">
          <a:solidFill>
            <a:srgbClr val="194485"/>
          </a:solidFill>
          <a:latin typeface="Calibri" panose="020F0502020204030204" pitchFamily="34" charset="0"/>
          <a:ea typeface="+mn-ea"/>
          <a:cs typeface="+mn-cs"/>
        </a:defRPr>
      </a:lvl3pPr>
      <a:lvl4pPr marL="1144588" indent="-346075" algn="l" rtl="0" eaLnBrk="1" latinLnBrk="0" hangingPunct="1">
        <a:spcBef>
          <a:spcPts val="400"/>
        </a:spcBef>
        <a:buClr>
          <a:schemeClr val="accent3">
            <a:lumMod val="75000"/>
          </a:schemeClr>
        </a:buClr>
        <a:buSzPct val="70000"/>
        <a:buFont typeface="Wingdings 3" panose="05040102010807070707" pitchFamily="18" charset="2"/>
        <a:buChar char=""/>
        <a:defRPr kumimoji="0" sz="2000" kern="1200">
          <a:solidFill>
            <a:srgbClr val="194485"/>
          </a:solidFill>
          <a:latin typeface="Calibri" panose="020F0502020204030204" pitchFamily="34" charset="0"/>
          <a:ea typeface="+mn-ea"/>
          <a:cs typeface="+mn-cs"/>
        </a:defRPr>
      </a:lvl4pPr>
      <a:lvl5pPr marL="1482725" indent="-338138" algn="l" rtl="0" eaLnBrk="1" latinLnBrk="0" hangingPunct="1">
        <a:spcBef>
          <a:spcPts val="400"/>
        </a:spcBef>
        <a:buClr>
          <a:schemeClr val="accent4">
            <a:lumMod val="75000"/>
          </a:schemeClr>
        </a:buClr>
        <a:buSzPct val="75000"/>
        <a:buFont typeface="Wingdings 2" panose="05020102010507070707" pitchFamily="18" charset="2"/>
        <a:buChar char="P"/>
        <a:tabLst>
          <a:tab pos="1376363" algn="l"/>
        </a:tabLst>
        <a:defRPr kumimoji="0" sz="2000" kern="1200">
          <a:solidFill>
            <a:srgbClr val="194485"/>
          </a:solidFill>
          <a:latin typeface="Calibri" panose="020F0502020204030204" pitchFamily="34" charset="0"/>
          <a:ea typeface="+mn-ea"/>
          <a:cs typeface="+mn-cs"/>
        </a:defRPr>
      </a:lvl5pPr>
      <a:lvl6pPr marL="1712913" indent="-230188" algn="l" rtl="0" eaLnBrk="1" latinLnBrk="0" hangingPunct="1">
        <a:spcBef>
          <a:spcPct val="20000"/>
        </a:spcBef>
        <a:buClr>
          <a:schemeClr val="accent1"/>
        </a:buClr>
        <a:buFont typeface="Wingdings"/>
        <a:buChar char="§"/>
        <a:defRPr kumimoji="0" sz="1800" kern="1200" baseline="0">
          <a:solidFill>
            <a:srgbClr val="194485"/>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mailto:pdmoore@woellc.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5058" y="1907214"/>
            <a:ext cx="7772400" cy="1213837"/>
          </a:xfrm>
        </p:spPr>
        <p:txBody>
          <a:bodyPr/>
          <a:lstStyle/>
          <a:p>
            <a:r>
              <a:rPr lang="en-US" dirty="0">
                <a:solidFill>
                  <a:srgbClr val="938636"/>
                </a:solidFill>
              </a:rPr>
              <a:t>T</a:t>
            </a:r>
            <a:r>
              <a:rPr lang="en-US" dirty="0"/>
              <a:t>he 4 Zones Model</a:t>
            </a:r>
            <a:endParaRPr lang="en-US" dirty="0">
              <a:solidFill>
                <a:srgbClr val="938636"/>
              </a:solidFill>
            </a:endParaRPr>
          </a:p>
        </p:txBody>
      </p:sp>
      <p:sp>
        <p:nvSpPr>
          <p:cNvPr id="3" name="Subtitle 2"/>
          <p:cNvSpPr>
            <a:spLocks noGrp="1"/>
          </p:cNvSpPr>
          <p:nvPr>
            <p:ph type="subTitle" idx="1"/>
          </p:nvPr>
        </p:nvSpPr>
        <p:spPr>
          <a:xfrm>
            <a:off x="706171" y="2743200"/>
            <a:ext cx="7731658" cy="1685217"/>
          </a:xfrm>
        </p:spPr>
        <p:txBody>
          <a:bodyPr/>
          <a:lstStyle/>
          <a:p>
            <a:endParaRPr lang="en-US" sz="2400" dirty="0"/>
          </a:p>
          <a:p>
            <a:r>
              <a:rPr lang="en-US" sz="2400" dirty="0"/>
              <a:t>Freeing IT’s future from the pull of its past</a:t>
            </a:r>
          </a:p>
          <a:p>
            <a:endParaRPr lang="en-US" sz="2400" dirty="0">
              <a:solidFill>
                <a:srgbClr val="C00000"/>
              </a:solidFill>
            </a:endParaRPr>
          </a:p>
          <a:p>
            <a:endParaRPr lang="en-US" sz="1800" dirty="0">
              <a:solidFill>
                <a:schemeClr val="accent6">
                  <a:lumMod val="75000"/>
                </a:schemeClr>
              </a:solidFill>
            </a:endParaRPr>
          </a:p>
          <a:p>
            <a:r>
              <a:rPr lang="en-US" sz="2400" dirty="0">
                <a:solidFill>
                  <a:schemeClr val="accent6">
                    <a:lumMod val="75000"/>
                  </a:schemeClr>
                </a:solidFill>
              </a:rPr>
              <a:t>DevOps Enterprise Summit Keynote</a:t>
            </a:r>
            <a:endParaRPr lang="en-US" sz="2400" b="0" dirty="0">
              <a:solidFill>
                <a:schemeClr val="accent6">
                  <a:lumMod val="75000"/>
                </a:schemeClr>
              </a:solidFill>
            </a:endParaRPr>
          </a:p>
          <a:p>
            <a:r>
              <a:rPr lang="en-US" sz="1800" b="0" dirty="0">
                <a:solidFill>
                  <a:schemeClr val="accent6">
                    <a:lumMod val="75000"/>
                  </a:schemeClr>
                </a:solidFill>
              </a:rPr>
              <a:t>October 13, 2020</a:t>
            </a:r>
          </a:p>
          <a:p>
            <a:endParaRPr lang="en-US" dirty="0"/>
          </a:p>
          <a:p>
            <a:endParaRPr lang="en-US" dirty="0"/>
          </a:p>
          <a:p>
            <a:endParaRPr lang="en-US" dirty="0"/>
          </a:p>
          <a:p>
            <a:endParaRPr lang="en-US" sz="2000" dirty="0">
              <a:solidFill>
                <a:schemeClr val="tx1"/>
              </a:solidFill>
            </a:endParaRPr>
          </a:p>
          <a:p>
            <a:endParaRPr lang="en-US" dirty="0"/>
          </a:p>
        </p:txBody>
      </p:sp>
    </p:spTree>
    <p:extLst>
      <p:ext uri="{BB962C8B-B14F-4D97-AF65-F5344CB8AC3E}">
        <p14:creationId xmlns:p14="http://schemas.microsoft.com/office/powerpoint/2010/main" val="132731902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5A44-C16C-467D-99AB-8C09E346747D}"/>
              </a:ext>
            </a:extLst>
          </p:cNvPr>
          <p:cNvSpPr>
            <a:spLocks noGrp="1"/>
          </p:cNvSpPr>
          <p:nvPr>
            <p:ph type="title"/>
          </p:nvPr>
        </p:nvSpPr>
        <p:spPr>
          <a:xfrm>
            <a:off x="725788" y="436563"/>
            <a:ext cx="8029575" cy="990600"/>
          </a:xfrm>
        </p:spPr>
        <p:txBody>
          <a:bodyPr/>
          <a:lstStyle/>
          <a:p>
            <a:r>
              <a:rPr lang="en-US" dirty="0"/>
              <a:t>IT Business Value Creation    </a:t>
            </a:r>
            <a:br>
              <a:rPr lang="en-US" dirty="0"/>
            </a:br>
            <a:r>
              <a:rPr lang="en-US" sz="2800" dirty="0">
                <a:solidFill>
                  <a:srgbClr val="3E544D"/>
                </a:solidFill>
              </a:rPr>
              <a:t>IT’s future</a:t>
            </a:r>
          </a:p>
        </p:txBody>
      </p:sp>
      <p:sp>
        <p:nvSpPr>
          <p:cNvPr id="3" name="Content Placeholder 2">
            <a:extLst>
              <a:ext uri="{FF2B5EF4-FFF2-40B4-BE49-F238E27FC236}">
                <a16:creationId xmlns:a16="http://schemas.microsoft.com/office/drawing/2014/main" id="{CCBAC8C7-E54F-4D0E-990A-C650C5F88AE8}"/>
              </a:ext>
            </a:extLst>
          </p:cNvPr>
          <p:cNvSpPr>
            <a:spLocks noGrp="1"/>
          </p:cNvSpPr>
          <p:nvPr>
            <p:ph idx="1"/>
          </p:nvPr>
        </p:nvSpPr>
        <p:spPr>
          <a:xfrm>
            <a:off x="725788" y="1570181"/>
            <a:ext cx="8010525" cy="4725841"/>
          </a:xfrm>
        </p:spPr>
        <p:txBody>
          <a:bodyPr/>
          <a:lstStyle/>
          <a:p>
            <a:r>
              <a:rPr lang="en-US" dirty="0">
                <a:solidFill>
                  <a:schemeClr val="accent6">
                    <a:lumMod val="75000"/>
                  </a:schemeClr>
                </a:solidFill>
              </a:rPr>
              <a:t>How does IT create business value?</a:t>
            </a:r>
          </a:p>
          <a:p>
            <a:endParaRPr lang="en-US" dirty="0">
              <a:solidFill>
                <a:schemeClr val="accent6">
                  <a:lumMod val="75000"/>
                </a:schemeClr>
              </a:solidFill>
            </a:endParaRPr>
          </a:p>
          <a:p>
            <a:r>
              <a:rPr lang="en-US" dirty="0">
                <a:solidFill>
                  <a:schemeClr val="accent6">
                    <a:lumMod val="75000"/>
                  </a:schemeClr>
                </a:solidFill>
              </a:rPr>
              <a:t>Does IT have the necessary skills and capabilities to deliver that value?</a:t>
            </a:r>
          </a:p>
          <a:p>
            <a:endParaRPr lang="en-US" dirty="0">
              <a:solidFill>
                <a:schemeClr val="accent6">
                  <a:lumMod val="75000"/>
                </a:schemeClr>
              </a:solidFill>
            </a:endParaRPr>
          </a:p>
          <a:p>
            <a:r>
              <a:rPr lang="en-US" dirty="0">
                <a:solidFill>
                  <a:schemeClr val="accent6">
                    <a:lumMod val="75000"/>
                  </a:schemeClr>
                </a:solidFill>
              </a:rPr>
              <a:t>What could disrupt or dilute that value?</a:t>
            </a:r>
          </a:p>
          <a:p>
            <a:endParaRPr lang="en-US" dirty="0">
              <a:solidFill>
                <a:schemeClr val="accent6">
                  <a:lumMod val="75000"/>
                </a:schemeClr>
              </a:solidFill>
            </a:endParaRPr>
          </a:p>
          <a:p>
            <a:r>
              <a:rPr lang="en-US" dirty="0">
                <a:solidFill>
                  <a:schemeClr val="accent6">
                    <a:lumMod val="75000"/>
                  </a:schemeClr>
                </a:solidFill>
              </a:rPr>
              <a:t>How can IT increase or enhance that value?</a:t>
            </a:r>
          </a:p>
          <a:p>
            <a:endParaRPr lang="en-US" dirty="0">
              <a:solidFill>
                <a:schemeClr val="accent6">
                  <a:lumMod val="75000"/>
                </a:schemeClr>
              </a:solidFill>
            </a:endParaRPr>
          </a:p>
          <a:p>
            <a:endParaRPr lang="en-US" dirty="0">
              <a:solidFill>
                <a:schemeClr val="accent6">
                  <a:lumMod val="75000"/>
                </a:schemeClr>
              </a:solidFill>
            </a:endParaRPr>
          </a:p>
        </p:txBody>
      </p:sp>
      <p:sp>
        <p:nvSpPr>
          <p:cNvPr id="4" name="Slide Number Placeholder 3">
            <a:extLst>
              <a:ext uri="{FF2B5EF4-FFF2-40B4-BE49-F238E27FC236}">
                <a16:creationId xmlns:a16="http://schemas.microsoft.com/office/drawing/2014/main" id="{DD6EE64D-8027-44C7-94A8-BEFB86E09457}"/>
              </a:ext>
            </a:extLst>
          </p:cNvPr>
          <p:cNvSpPr>
            <a:spLocks noGrp="1"/>
          </p:cNvSpPr>
          <p:nvPr>
            <p:ph type="sldNum" sz="quarter" idx="11"/>
          </p:nvPr>
        </p:nvSpPr>
        <p:spPr/>
        <p:txBody>
          <a:bodyPr/>
          <a:lstStyle/>
          <a:p>
            <a:pPr>
              <a:defRPr/>
            </a:pPr>
            <a:fld id="{67C2F18E-46AE-4775-AF21-947A0F65BC36}" type="slidenum">
              <a:rPr lang="en-US" smtClean="0"/>
              <a:pPr>
                <a:defRPr/>
              </a:pPr>
              <a:t>10</a:t>
            </a:fld>
            <a:endParaRPr lang="en-US" dirty="0"/>
          </a:p>
        </p:txBody>
      </p:sp>
    </p:spTree>
    <p:extLst>
      <p:ext uri="{BB962C8B-B14F-4D97-AF65-F5344CB8AC3E}">
        <p14:creationId xmlns:p14="http://schemas.microsoft.com/office/powerpoint/2010/main" val="356650926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1" y="238125"/>
            <a:ext cx="9374272" cy="457200"/>
          </a:xfrm>
        </p:spPr>
        <p:txBody>
          <a:bodyPr/>
          <a:lstStyle/>
          <a:p>
            <a:r>
              <a:rPr lang="en-US" sz="2800" dirty="0">
                <a:solidFill>
                  <a:srgbClr val="938636"/>
                </a:solidFill>
              </a:rPr>
              <a:t>IT Maturity Model – Where Do We Want To Be in 2021?</a:t>
            </a:r>
            <a:br>
              <a:rPr lang="en-US" sz="2800" dirty="0">
                <a:solidFill>
                  <a:srgbClr val="938636"/>
                </a:solidFill>
              </a:rPr>
            </a:br>
            <a:r>
              <a:rPr lang="en-US" sz="2400" dirty="0">
                <a:solidFill>
                  <a:srgbClr val="938636"/>
                </a:solidFill>
              </a:rPr>
              <a:t>Who will lead this effort? When should it begin?</a:t>
            </a:r>
            <a:br>
              <a:rPr lang="en-US" sz="2800" dirty="0">
                <a:solidFill>
                  <a:schemeClr val="accent6">
                    <a:lumMod val="50000"/>
                  </a:schemeClr>
                </a:solidFill>
              </a:rPr>
            </a:br>
            <a:endParaRPr lang="en-US" sz="2800" dirty="0">
              <a:solidFill>
                <a:schemeClr val="accent6">
                  <a:lumMod val="50000"/>
                </a:schemeClr>
              </a:solidFill>
            </a:endParaRPr>
          </a:p>
        </p:txBody>
      </p:sp>
      <p:sp>
        <p:nvSpPr>
          <p:cNvPr id="5" name="TextBox 4"/>
          <p:cNvSpPr txBox="1"/>
          <p:nvPr/>
        </p:nvSpPr>
        <p:spPr>
          <a:xfrm>
            <a:off x="7391400" y="3124200"/>
            <a:ext cx="2057400" cy="369332"/>
          </a:xfrm>
          <a:prstGeom prst="rect">
            <a:avLst/>
          </a:prstGeom>
          <a:noFill/>
        </p:spPr>
        <p:txBody>
          <a:bodyPr wrap="square" rtlCol="0">
            <a:spAutoFit/>
          </a:bodyPr>
          <a:lstStyle/>
          <a:p>
            <a:endParaRPr lang="en-US" dirty="0"/>
          </a:p>
        </p:txBody>
      </p:sp>
      <p:pic>
        <p:nvPicPr>
          <p:cNvPr id="6" name="Content Placeholder 4" descr="https://gallery.mailchimp.com/1446a248091a6d411cafab20b/images/d71ae727-2b3b-4da8-b3f7-60531d4e5bc8.png">
            <a:extLst>
              <a:ext uri="{FF2B5EF4-FFF2-40B4-BE49-F238E27FC236}">
                <a16:creationId xmlns:a16="http://schemas.microsoft.com/office/drawing/2014/main" id="{EB35ED1D-29B0-4DC1-ACAC-BD3817D42B05}"/>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335" y="1131571"/>
            <a:ext cx="7304405" cy="5116829"/>
          </a:xfrm>
          <a:prstGeom prst="rect">
            <a:avLst/>
          </a:prstGeom>
          <a:noFill/>
          <a:ln w="9525">
            <a:noFill/>
            <a:miter lim="800000"/>
            <a:headEnd/>
            <a:tailEnd/>
          </a:ln>
        </p:spPr>
      </p:pic>
    </p:spTree>
    <p:extLst>
      <p:ext uri="{BB962C8B-B14F-4D97-AF65-F5344CB8AC3E}">
        <p14:creationId xmlns:p14="http://schemas.microsoft.com/office/powerpoint/2010/main" val="1731627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0988" y="233363"/>
            <a:ext cx="8402488" cy="990600"/>
          </a:xfrm>
        </p:spPr>
        <p:txBody>
          <a:bodyPr/>
          <a:lstStyle/>
          <a:p>
            <a:r>
              <a:rPr lang="en-US" dirty="0">
                <a:solidFill>
                  <a:srgbClr val="938636"/>
                </a:solidFill>
              </a:rPr>
              <a:t>Getting Started: Step Three </a:t>
            </a:r>
            <a:br>
              <a:rPr lang="en-US" dirty="0">
                <a:solidFill>
                  <a:srgbClr val="938636"/>
                </a:solidFill>
              </a:rPr>
            </a:br>
            <a:r>
              <a:rPr lang="en-US" sz="2000" dirty="0">
                <a:solidFill>
                  <a:srgbClr val="3E544D"/>
                </a:solidFill>
              </a:rPr>
              <a:t>Trapped Value Redeployment: Investing in New Digital Technologies</a:t>
            </a:r>
            <a:br>
              <a:rPr lang="en-US" sz="2000" dirty="0">
                <a:solidFill>
                  <a:srgbClr val="3E544D"/>
                </a:solidFill>
              </a:rPr>
            </a:br>
            <a:br>
              <a:rPr lang="en-US" sz="2000" dirty="0">
                <a:solidFill>
                  <a:srgbClr val="3E544D"/>
                </a:solidFill>
              </a:rPr>
            </a:br>
            <a:br>
              <a:rPr lang="en-US" sz="2000" dirty="0">
                <a:solidFill>
                  <a:srgbClr val="3E544D"/>
                </a:solidFill>
              </a:rPr>
            </a:br>
            <a:r>
              <a:rPr lang="en-US" sz="2000" dirty="0">
                <a:solidFill>
                  <a:srgbClr val="0070C0"/>
                </a:solidFill>
              </a:rPr>
              <a:t>Core Question: To What End?</a:t>
            </a:r>
          </a:p>
        </p:txBody>
      </p:sp>
      <p:sp>
        <p:nvSpPr>
          <p:cNvPr id="4" name="Slide Number Placeholder 3"/>
          <p:cNvSpPr>
            <a:spLocks noGrp="1"/>
          </p:cNvSpPr>
          <p:nvPr>
            <p:ph type="sldNum" sz="quarter" idx="11"/>
          </p:nvPr>
        </p:nvSpPr>
        <p:spPr/>
        <p:txBody>
          <a:bodyPr/>
          <a:lstStyle/>
          <a:p>
            <a:pPr>
              <a:defRPr/>
            </a:pPr>
            <a:fld id="{9708F697-CAE4-4D64-9317-422F6959BFC1}" type="slidenum">
              <a:rPr lang="en-US" smtClean="0"/>
              <a:pPr>
                <a:defRPr/>
              </a:pPr>
              <a:t>12</a:t>
            </a:fld>
            <a:endParaRPr lang="en-US" dirty="0"/>
          </a:p>
        </p:txBody>
      </p:sp>
      <p:grpSp>
        <p:nvGrpSpPr>
          <p:cNvPr id="36" name="Group 35"/>
          <p:cNvGrpSpPr/>
          <p:nvPr/>
        </p:nvGrpSpPr>
        <p:grpSpPr>
          <a:xfrm>
            <a:off x="1642379" y="1547758"/>
            <a:ext cx="5111453" cy="4418992"/>
            <a:chOff x="1925955" y="1420436"/>
            <a:chExt cx="3332195" cy="3450014"/>
          </a:xfrm>
        </p:grpSpPr>
        <p:grpSp>
          <p:nvGrpSpPr>
            <p:cNvPr id="11" name="Group 10"/>
            <p:cNvGrpSpPr/>
            <p:nvPr/>
          </p:nvGrpSpPr>
          <p:grpSpPr>
            <a:xfrm>
              <a:off x="1925955" y="4362450"/>
              <a:ext cx="508000" cy="508000"/>
              <a:chOff x="1925955" y="4362450"/>
              <a:chExt cx="508000" cy="508000"/>
            </a:xfrm>
          </p:grpSpPr>
          <p:cxnSp>
            <p:nvCxnSpPr>
              <p:cNvPr id="9" name="Straight Connector 8"/>
              <p:cNvCxnSpPr/>
              <p:nvPr/>
            </p:nvCxnSpPr>
            <p:spPr bwMode="auto">
              <a:xfrm>
                <a:off x="1943100" y="4362450"/>
                <a:ext cx="0" cy="508000"/>
              </a:xfrm>
              <a:prstGeom prst="line">
                <a:avLst/>
              </a:prstGeom>
              <a:noFill/>
              <a:ln w="38100" cap="flat" cmpd="sng" algn="ctr">
                <a:solidFill>
                  <a:schemeClr val="bg2"/>
                </a:solidFill>
                <a:prstDash val="solid"/>
                <a:round/>
                <a:headEnd type="none" w="med" len="med"/>
                <a:tailEnd type="none"/>
              </a:ln>
              <a:effectLst/>
            </p:spPr>
          </p:cxnSp>
          <p:cxnSp>
            <p:nvCxnSpPr>
              <p:cNvPr id="10" name="Straight Connector 9"/>
              <p:cNvCxnSpPr/>
              <p:nvPr/>
            </p:nvCxnSpPr>
            <p:spPr bwMode="auto">
              <a:xfrm rot="16200000">
                <a:off x="2179955" y="4114165"/>
                <a:ext cx="0" cy="508000"/>
              </a:xfrm>
              <a:prstGeom prst="line">
                <a:avLst/>
              </a:prstGeom>
              <a:noFill/>
              <a:ln w="38100" cap="flat" cmpd="sng" algn="ctr">
                <a:solidFill>
                  <a:schemeClr val="bg2"/>
                </a:solidFill>
                <a:prstDash val="solid"/>
                <a:round/>
                <a:headEnd type="none" w="med" len="med"/>
                <a:tailEnd type="none"/>
              </a:ln>
              <a:effectLst/>
            </p:spPr>
          </p:cxnSp>
        </p:grpSp>
        <p:grpSp>
          <p:nvGrpSpPr>
            <p:cNvPr id="12" name="Group 11"/>
            <p:cNvGrpSpPr/>
            <p:nvPr/>
          </p:nvGrpSpPr>
          <p:grpSpPr>
            <a:xfrm>
              <a:off x="2396655" y="3849311"/>
              <a:ext cx="508000" cy="508000"/>
              <a:chOff x="1925955" y="4362450"/>
              <a:chExt cx="508000" cy="508000"/>
            </a:xfrm>
          </p:grpSpPr>
          <p:cxnSp>
            <p:nvCxnSpPr>
              <p:cNvPr id="13" name="Straight Connector 12"/>
              <p:cNvCxnSpPr/>
              <p:nvPr/>
            </p:nvCxnSpPr>
            <p:spPr bwMode="auto">
              <a:xfrm>
                <a:off x="1943100" y="4362450"/>
                <a:ext cx="0" cy="508000"/>
              </a:xfrm>
              <a:prstGeom prst="line">
                <a:avLst/>
              </a:prstGeom>
              <a:noFill/>
              <a:ln w="38100" cap="flat" cmpd="sng" algn="ctr">
                <a:solidFill>
                  <a:schemeClr val="bg2"/>
                </a:solidFill>
                <a:prstDash val="solid"/>
                <a:round/>
                <a:headEnd type="none" w="med" len="med"/>
                <a:tailEnd type="none"/>
              </a:ln>
              <a:effectLst/>
            </p:spPr>
          </p:cxnSp>
          <p:cxnSp>
            <p:nvCxnSpPr>
              <p:cNvPr id="14" name="Straight Connector 13"/>
              <p:cNvCxnSpPr/>
              <p:nvPr/>
            </p:nvCxnSpPr>
            <p:spPr bwMode="auto">
              <a:xfrm rot="16200000">
                <a:off x="2179955" y="4114165"/>
                <a:ext cx="0" cy="508000"/>
              </a:xfrm>
              <a:prstGeom prst="line">
                <a:avLst/>
              </a:prstGeom>
              <a:noFill/>
              <a:ln w="38100" cap="flat" cmpd="sng" algn="ctr">
                <a:solidFill>
                  <a:schemeClr val="bg2"/>
                </a:solidFill>
                <a:prstDash val="solid"/>
                <a:round/>
                <a:headEnd type="none" w="med" len="med"/>
                <a:tailEnd type="none"/>
              </a:ln>
              <a:effectLst/>
            </p:spPr>
          </p:cxnSp>
        </p:grpSp>
        <p:grpSp>
          <p:nvGrpSpPr>
            <p:cNvPr id="15" name="Group 14"/>
            <p:cNvGrpSpPr/>
            <p:nvPr/>
          </p:nvGrpSpPr>
          <p:grpSpPr>
            <a:xfrm>
              <a:off x="2867354" y="3363536"/>
              <a:ext cx="508000" cy="508000"/>
              <a:chOff x="1925955" y="4362450"/>
              <a:chExt cx="508000" cy="508000"/>
            </a:xfrm>
          </p:grpSpPr>
          <p:cxnSp>
            <p:nvCxnSpPr>
              <p:cNvPr id="16" name="Straight Connector 15"/>
              <p:cNvCxnSpPr/>
              <p:nvPr/>
            </p:nvCxnSpPr>
            <p:spPr bwMode="auto">
              <a:xfrm>
                <a:off x="1943100" y="4362450"/>
                <a:ext cx="0" cy="508000"/>
              </a:xfrm>
              <a:prstGeom prst="line">
                <a:avLst/>
              </a:prstGeom>
              <a:noFill/>
              <a:ln w="38100" cap="flat" cmpd="sng" algn="ctr">
                <a:solidFill>
                  <a:schemeClr val="bg2"/>
                </a:solidFill>
                <a:prstDash val="solid"/>
                <a:round/>
                <a:headEnd type="none" w="med" len="med"/>
                <a:tailEnd type="none"/>
              </a:ln>
              <a:effectLst/>
            </p:spPr>
          </p:cxnSp>
          <p:cxnSp>
            <p:nvCxnSpPr>
              <p:cNvPr id="17" name="Straight Connector 16"/>
              <p:cNvCxnSpPr/>
              <p:nvPr/>
            </p:nvCxnSpPr>
            <p:spPr bwMode="auto">
              <a:xfrm rot="16200000">
                <a:off x="2179955" y="4114165"/>
                <a:ext cx="0" cy="508000"/>
              </a:xfrm>
              <a:prstGeom prst="line">
                <a:avLst/>
              </a:prstGeom>
              <a:noFill/>
              <a:ln w="38100" cap="flat" cmpd="sng" algn="ctr">
                <a:solidFill>
                  <a:schemeClr val="bg2"/>
                </a:solidFill>
                <a:prstDash val="solid"/>
                <a:round/>
                <a:headEnd type="none" w="med" len="med"/>
                <a:tailEnd type="none"/>
              </a:ln>
              <a:effectLst/>
            </p:spPr>
          </p:cxnSp>
        </p:grpSp>
        <p:grpSp>
          <p:nvGrpSpPr>
            <p:cNvPr id="18" name="Group 17"/>
            <p:cNvGrpSpPr/>
            <p:nvPr/>
          </p:nvGrpSpPr>
          <p:grpSpPr>
            <a:xfrm>
              <a:off x="3338053" y="2877761"/>
              <a:ext cx="508000" cy="508000"/>
              <a:chOff x="1925955" y="4362450"/>
              <a:chExt cx="508000" cy="508000"/>
            </a:xfrm>
          </p:grpSpPr>
          <p:cxnSp>
            <p:nvCxnSpPr>
              <p:cNvPr id="19" name="Straight Connector 18"/>
              <p:cNvCxnSpPr/>
              <p:nvPr/>
            </p:nvCxnSpPr>
            <p:spPr bwMode="auto">
              <a:xfrm>
                <a:off x="1943100" y="4362450"/>
                <a:ext cx="0" cy="508000"/>
              </a:xfrm>
              <a:prstGeom prst="line">
                <a:avLst/>
              </a:prstGeom>
              <a:noFill/>
              <a:ln w="38100" cap="flat" cmpd="sng" algn="ctr">
                <a:solidFill>
                  <a:schemeClr val="bg2"/>
                </a:solidFill>
                <a:prstDash val="solid"/>
                <a:round/>
                <a:headEnd type="none" w="med" len="med"/>
                <a:tailEnd type="none"/>
              </a:ln>
              <a:effectLst/>
            </p:spPr>
          </p:cxnSp>
          <p:cxnSp>
            <p:nvCxnSpPr>
              <p:cNvPr id="20" name="Straight Connector 19"/>
              <p:cNvCxnSpPr/>
              <p:nvPr/>
            </p:nvCxnSpPr>
            <p:spPr bwMode="auto">
              <a:xfrm rot="16200000">
                <a:off x="2179955" y="4114165"/>
                <a:ext cx="0" cy="508000"/>
              </a:xfrm>
              <a:prstGeom prst="line">
                <a:avLst/>
              </a:prstGeom>
              <a:noFill/>
              <a:ln w="38100" cap="flat" cmpd="sng" algn="ctr">
                <a:solidFill>
                  <a:schemeClr val="bg2"/>
                </a:solidFill>
                <a:prstDash val="solid"/>
                <a:round/>
                <a:headEnd type="none" w="med" len="med"/>
                <a:tailEnd type="none"/>
              </a:ln>
              <a:effectLst/>
            </p:spPr>
          </p:cxnSp>
        </p:grpSp>
        <p:grpSp>
          <p:nvGrpSpPr>
            <p:cNvPr id="21" name="Group 20"/>
            <p:cNvGrpSpPr/>
            <p:nvPr/>
          </p:nvGrpSpPr>
          <p:grpSpPr>
            <a:xfrm>
              <a:off x="3808752" y="2391986"/>
              <a:ext cx="508000" cy="508000"/>
              <a:chOff x="1925955" y="4362450"/>
              <a:chExt cx="508000" cy="508000"/>
            </a:xfrm>
          </p:grpSpPr>
          <p:cxnSp>
            <p:nvCxnSpPr>
              <p:cNvPr id="22" name="Straight Connector 21"/>
              <p:cNvCxnSpPr/>
              <p:nvPr/>
            </p:nvCxnSpPr>
            <p:spPr bwMode="auto">
              <a:xfrm>
                <a:off x="1943100" y="4362450"/>
                <a:ext cx="0" cy="508000"/>
              </a:xfrm>
              <a:prstGeom prst="line">
                <a:avLst/>
              </a:prstGeom>
              <a:noFill/>
              <a:ln w="38100" cap="flat" cmpd="sng" algn="ctr">
                <a:solidFill>
                  <a:schemeClr val="bg2"/>
                </a:solidFill>
                <a:prstDash val="solid"/>
                <a:round/>
                <a:headEnd type="none" w="med" len="med"/>
                <a:tailEnd type="none"/>
              </a:ln>
              <a:effectLst/>
            </p:spPr>
          </p:cxnSp>
          <p:cxnSp>
            <p:nvCxnSpPr>
              <p:cNvPr id="23" name="Straight Connector 22"/>
              <p:cNvCxnSpPr/>
              <p:nvPr/>
            </p:nvCxnSpPr>
            <p:spPr bwMode="auto">
              <a:xfrm rot="16200000">
                <a:off x="2179955" y="4114165"/>
                <a:ext cx="0" cy="508000"/>
              </a:xfrm>
              <a:prstGeom prst="line">
                <a:avLst/>
              </a:prstGeom>
              <a:noFill/>
              <a:ln w="38100" cap="flat" cmpd="sng" algn="ctr">
                <a:solidFill>
                  <a:schemeClr val="bg2"/>
                </a:solidFill>
                <a:prstDash val="solid"/>
                <a:round/>
                <a:headEnd type="none" w="med" len="med"/>
                <a:tailEnd type="none"/>
              </a:ln>
              <a:effectLst/>
            </p:spPr>
          </p:cxnSp>
        </p:grpSp>
        <p:grpSp>
          <p:nvGrpSpPr>
            <p:cNvPr id="24" name="Group 23"/>
            <p:cNvGrpSpPr/>
            <p:nvPr/>
          </p:nvGrpSpPr>
          <p:grpSpPr>
            <a:xfrm>
              <a:off x="4279451" y="1906211"/>
              <a:ext cx="508000" cy="508000"/>
              <a:chOff x="1925955" y="4362450"/>
              <a:chExt cx="508000" cy="508000"/>
            </a:xfrm>
          </p:grpSpPr>
          <p:cxnSp>
            <p:nvCxnSpPr>
              <p:cNvPr id="25" name="Straight Connector 24"/>
              <p:cNvCxnSpPr/>
              <p:nvPr/>
            </p:nvCxnSpPr>
            <p:spPr bwMode="auto">
              <a:xfrm>
                <a:off x="1943100" y="4362450"/>
                <a:ext cx="0" cy="508000"/>
              </a:xfrm>
              <a:prstGeom prst="line">
                <a:avLst/>
              </a:prstGeom>
              <a:noFill/>
              <a:ln w="38100" cap="flat" cmpd="sng" algn="ctr">
                <a:solidFill>
                  <a:schemeClr val="bg2"/>
                </a:solidFill>
                <a:prstDash val="solid"/>
                <a:round/>
                <a:headEnd type="none" w="med" len="med"/>
                <a:tailEnd type="none"/>
              </a:ln>
              <a:effectLst/>
            </p:spPr>
          </p:cxnSp>
          <p:cxnSp>
            <p:nvCxnSpPr>
              <p:cNvPr id="26" name="Straight Connector 25"/>
              <p:cNvCxnSpPr/>
              <p:nvPr/>
            </p:nvCxnSpPr>
            <p:spPr bwMode="auto">
              <a:xfrm rot="16200000">
                <a:off x="2179955" y="4114165"/>
                <a:ext cx="0" cy="508000"/>
              </a:xfrm>
              <a:prstGeom prst="line">
                <a:avLst/>
              </a:prstGeom>
              <a:noFill/>
              <a:ln w="38100" cap="flat" cmpd="sng" algn="ctr">
                <a:solidFill>
                  <a:schemeClr val="bg2"/>
                </a:solidFill>
                <a:prstDash val="solid"/>
                <a:round/>
                <a:headEnd type="none" w="med" len="med"/>
                <a:tailEnd type="none"/>
              </a:ln>
              <a:effectLst/>
            </p:spPr>
          </p:cxnSp>
        </p:grpSp>
        <p:grpSp>
          <p:nvGrpSpPr>
            <p:cNvPr id="27" name="Group 26"/>
            <p:cNvGrpSpPr/>
            <p:nvPr/>
          </p:nvGrpSpPr>
          <p:grpSpPr>
            <a:xfrm>
              <a:off x="4750150" y="1420436"/>
              <a:ext cx="508000" cy="508000"/>
              <a:chOff x="1925955" y="4362450"/>
              <a:chExt cx="508000" cy="508000"/>
            </a:xfrm>
          </p:grpSpPr>
          <p:cxnSp>
            <p:nvCxnSpPr>
              <p:cNvPr id="28" name="Straight Connector 27"/>
              <p:cNvCxnSpPr/>
              <p:nvPr/>
            </p:nvCxnSpPr>
            <p:spPr bwMode="auto">
              <a:xfrm>
                <a:off x="1943100" y="4362450"/>
                <a:ext cx="0" cy="508000"/>
              </a:xfrm>
              <a:prstGeom prst="line">
                <a:avLst/>
              </a:prstGeom>
              <a:noFill/>
              <a:ln w="38100" cap="flat" cmpd="sng" algn="ctr">
                <a:solidFill>
                  <a:schemeClr val="bg2"/>
                </a:solidFill>
                <a:prstDash val="solid"/>
                <a:round/>
                <a:headEnd type="none" w="med" len="med"/>
                <a:tailEnd type="none"/>
              </a:ln>
              <a:effectLst/>
            </p:spPr>
          </p:cxnSp>
          <p:cxnSp>
            <p:nvCxnSpPr>
              <p:cNvPr id="29" name="Straight Connector 28"/>
              <p:cNvCxnSpPr/>
              <p:nvPr/>
            </p:nvCxnSpPr>
            <p:spPr bwMode="auto">
              <a:xfrm rot="16200000">
                <a:off x="2179955" y="4114165"/>
                <a:ext cx="0" cy="508000"/>
              </a:xfrm>
              <a:prstGeom prst="line">
                <a:avLst/>
              </a:prstGeom>
              <a:noFill/>
              <a:ln w="38100" cap="flat" cmpd="sng" algn="ctr">
                <a:solidFill>
                  <a:schemeClr val="bg2"/>
                </a:solidFill>
                <a:prstDash val="solid"/>
                <a:round/>
                <a:headEnd type="none" w="med" len="med"/>
                <a:tailEnd type="none"/>
              </a:ln>
              <a:effectLst/>
            </p:spPr>
          </p:cxnSp>
        </p:grpSp>
      </p:grpSp>
      <p:sp>
        <p:nvSpPr>
          <p:cNvPr id="37" name="TextBox 36"/>
          <p:cNvSpPr txBox="1"/>
          <p:nvPr/>
        </p:nvSpPr>
        <p:spPr>
          <a:xfrm>
            <a:off x="231500" y="5453931"/>
            <a:ext cx="1213142" cy="338554"/>
          </a:xfrm>
          <a:prstGeom prst="rect">
            <a:avLst/>
          </a:prstGeom>
          <a:noFill/>
        </p:spPr>
        <p:txBody>
          <a:bodyPr wrap="square" rtlCol="0">
            <a:spAutoFit/>
          </a:bodyPr>
          <a:lstStyle/>
          <a:p>
            <a:pPr algn="r"/>
            <a:r>
              <a:rPr lang="en-US" sz="1600" dirty="0">
                <a:solidFill>
                  <a:srgbClr val="3E544D"/>
                </a:solidFill>
              </a:rPr>
              <a:t>Cloud</a:t>
            </a:r>
          </a:p>
        </p:txBody>
      </p:sp>
      <p:sp>
        <p:nvSpPr>
          <p:cNvPr id="38" name="TextBox 37"/>
          <p:cNvSpPr txBox="1"/>
          <p:nvPr/>
        </p:nvSpPr>
        <p:spPr>
          <a:xfrm>
            <a:off x="1339698" y="4808665"/>
            <a:ext cx="835485" cy="338554"/>
          </a:xfrm>
          <a:prstGeom prst="rect">
            <a:avLst/>
          </a:prstGeom>
          <a:noFill/>
        </p:spPr>
        <p:txBody>
          <a:bodyPr wrap="none" rtlCol="0">
            <a:spAutoFit/>
          </a:bodyPr>
          <a:lstStyle/>
          <a:p>
            <a:pPr algn="r"/>
            <a:r>
              <a:rPr lang="en-US" sz="1600" dirty="0">
                <a:solidFill>
                  <a:srgbClr val="3E544D"/>
                </a:solidFill>
              </a:rPr>
              <a:t>Mobile</a:t>
            </a:r>
          </a:p>
        </p:txBody>
      </p:sp>
      <p:sp>
        <p:nvSpPr>
          <p:cNvPr id="39" name="TextBox 38"/>
          <p:cNvSpPr txBox="1"/>
          <p:nvPr/>
        </p:nvSpPr>
        <p:spPr>
          <a:xfrm>
            <a:off x="1775529" y="4166914"/>
            <a:ext cx="1172116" cy="338554"/>
          </a:xfrm>
          <a:prstGeom prst="rect">
            <a:avLst/>
          </a:prstGeom>
          <a:noFill/>
        </p:spPr>
        <p:txBody>
          <a:bodyPr wrap="none" rtlCol="0">
            <a:spAutoFit/>
          </a:bodyPr>
          <a:lstStyle/>
          <a:p>
            <a:pPr algn="r"/>
            <a:r>
              <a:rPr lang="en-US" sz="1600" dirty="0">
                <a:solidFill>
                  <a:srgbClr val="3E544D"/>
                </a:solidFill>
              </a:rPr>
              <a:t>Analytics</a:t>
            </a:r>
            <a:r>
              <a:rPr lang="en-US" sz="1600" baseline="30000" dirty="0">
                <a:solidFill>
                  <a:srgbClr val="3E544D"/>
                </a:solidFill>
              </a:rPr>
              <a:t>1</a:t>
            </a:r>
            <a:endParaRPr lang="en-US" sz="1600" dirty="0">
              <a:solidFill>
                <a:srgbClr val="3E544D"/>
              </a:solidFill>
            </a:endParaRPr>
          </a:p>
        </p:txBody>
      </p:sp>
      <p:sp>
        <p:nvSpPr>
          <p:cNvPr id="40" name="TextBox 39"/>
          <p:cNvSpPr txBox="1"/>
          <p:nvPr/>
        </p:nvSpPr>
        <p:spPr>
          <a:xfrm>
            <a:off x="2866637" y="3545419"/>
            <a:ext cx="788999" cy="338554"/>
          </a:xfrm>
          <a:prstGeom prst="rect">
            <a:avLst/>
          </a:prstGeom>
          <a:noFill/>
        </p:spPr>
        <p:txBody>
          <a:bodyPr wrap="none" rtlCol="0">
            <a:spAutoFit/>
          </a:bodyPr>
          <a:lstStyle/>
          <a:p>
            <a:pPr algn="r"/>
            <a:r>
              <a:rPr lang="en-US" sz="1600" dirty="0">
                <a:solidFill>
                  <a:srgbClr val="3E544D"/>
                </a:solidFill>
              </a:rPr>
              <a:t>Social</a:t>
            </a:r>
          </a:p>
        </p:txBody>
      </p:sp>
      <p:sp>
        <p:nvSpPr>
          <p:cNvPr id="41" name="TextBox 40"/>
          <p:cNvSpPr txBox="1"/>
          <p:nvPr/>
        </p:nvSpPr>
        <p:spPr>
          <a:xfrm>
            <a:off x="3222422" y="2894066"/>
            <a:ext cx="1172116" cy="338554"/>
          </a:xfrm>
          <a:prstGeom prst="rect">
            <a:avLst/>
          </a:prstGeom>
          <a:noFill/>
        </p:spPr>
        <p:txBody>
          <a:bodyPr wrap="none" rtlCol="0">
            <a:spAutoFit/>
          </a:bodyPr>
          <a:lstStyle/>
          <a:p>
            <a:pPr algn="r"/>
            <a:r>
              <a:rPr lang="en-US" sz="1600" dirty="0">
                <a:solidFill>
                  <a:srgbClr val="3E544D"/>
                </a:solidFill>
              </a:rPr>
              <a:t>Analytics</a:t>
            </a:r>
            <a:r>
              <a:rPr lang="en-US" sz="1600" baseline="30000" dirty="0">
                <a:solidFill>
                  <a:srgbClr val="3E544D"/>
                </a:solidFill>
              </a:rPr>
              <a:t>2</a:t>
            </a:r>
            <a:endParaRPr lang="en-US" sz="1600" dirty="0">
              <a:solidFill>
                <a:srgbClr val="3E544D"/>
              </a:solidFill>
            </a:endParaRPr>
          </a:p>
        </p:txBody>
      </p:sp>
      <p:sp>
        <p:nvSpPr>
          <p:cNvPr id="42" name="TextBox 41"/>
          <p:cNvSpPr txBox="1"/>
          <p:nvPr/>
        </p:nvSpPr>
        <p:spPr>
          <a:xfrm>
            <a:off x="3589050" y="2273489"/>
            <a:ext cx="1509131" cy="338554"/>
          </a:xfrm>
          <a:prstGeom prst="rect">
            <a:avLst/>
          </a:prstGeom>
          <a:noFill/>
        </p:spPr>
        <p:txBody>
          <a:bodyPr wrap="none" rtlCol="0">
            <a:spAutoFit/>
          </a:bodyPr>
          <a:lstStyle/>
          <a:p>
            <a:pPr algn="r"/>
            <a:r>
              <a:rPr lang="en-US" sz="1600" dirty="0">
                <a:solidFill>
                  <a:srgbClr val="3E544D"/>
                </a:solidFill>
              </a:rPr>
              <a:t>Custom Apps</a:t>
            </a:r>
          </a:p>
        </p:txBody>
      </p:sp>
      <p:sp>
        <p:nvSpPr>
          <p:cNvPr id="43" name="TextBox 42"/>
          <p:cNvSpPr txBox="1"/>
          <p:nvPr/>
        </p:nvSpPr>
        <p:spPr>
          <a:xfrm>
            <a:off x="4519798" y="1672734"/>
            <a:ext cx="1342803" cy="338554"/>
          </a:xfrm>
          <a:prstGeom prst="rect">
            <a:avLst/>
          </a:prstGeom>
          <a:noFill/>
        </p:spPr>
        <p:txBody>
          <a:bodyPr wrap="none" rtlCol="0">
            <a:spAutoFit/>
          </a:bodyPr>
          <a:lstStyle/>
          <a:p>
            <a:pPr algn="r"/>
            <a:r>
              <a:rPr lang="en-US" sz="1600" dirty="0">
                <a:solidFill>
                  <a:srgbClr val="3E544D"/>
                </a:solidFill>
              </a:rPr>
              <a:t>Future Tech</a:t>
            </a:r>
          </a:p>
        </p:txBody>
      </p:sp>
      <p:sp>
        <p:nvSpPr>
          <p:cNvPr id="44" name="TextBox 43"/>
          <p:cNvSpPr txBox="1"/>
          <p:nvPr/>
        </p:nvSpPr>
        <p:spPr>
          <a:xfrm>
            <a:off x="6098626" y="1688123"/>
            <a:ext cx="2085827" cy="307777"/>
          </a:xfrm>
          <a:prstGeom prst="rect">
            <a:avLst/>
          </a:prstGeom>
          <a:noFill/>
        </p:spPr>
        <p:txBody>
          <a:bodyPr wrap="none" rtlCol="0">
            <a:spAutoFit/>
          </a:bodyPr>
          <a:lstStyle/>
          <a:p>
            <a:r>
              <a:rPr lang="en-US" sz="1400" dirty="0">
                <a:solidFill>
                  <a:schemeClr val="accent6">
                    <a:lumMod val="75000"/>
                  </a:schemeClr>
                </a:solidFill>
              </a:rPr>
              <a:t>Company as a Service</a:t>
            </a:r>
          </a:p>
        </p:txBody>
      </p:sp>
      <p:sp>
        <p:nvSpPr>
          <p:cNvPr id="45" name="TextBox 44"/>
          <p:cNvSpPr txBox="1"/>
          <p:nvPr/>
        </p:nvSpPr>
        <p:spPr>
          <a:xfrm>
            <a:off x="5305148" y="2288878"/>
            <a:ext cx="1997663" cy="307777"/>
          </a:xfrm>
          <a:prstGeom prst="rect">
            <a:avLst/>
          </a:prstGeom>
          <a:noFill/>
        </p:spPr>
        <p:txBody>
          <a:bodyPr wrap="none" rtlCol="0">
            <a:spAutoFit/>
          </a:bodyPr>
          <a:lstStyle/>
          <a:p>
            <a:r>
              <a:rPr lang="en-US" sz="1400" dirty="0">
                <a:solidFill>
                  <a:schemeClr val="accent6">
                    <a:lumMod val="75000"/>
                  </a:schemeClr>
                </a:solidFill>
              </a:rPr>
              <a:t>Platform as a Service</a:t>
            </a:r>
          </a:p>
        </p:txBody>
      </p:sp>
      <p:sp>
        <p:nvSpPr>
          <p:cNvPr id="46" name="TextBox 45"/>
          <p:cNvSpPr txBox="1"/>
          <p:nvPr/>
        </p:nvSpPr>
        <p:spPr>
          <a:xfrm>
            <a:off x="4583115" y="2924843"/>
            <a:ext cx="2162772" cy="307777"/>
          </a:xfrm>
          <a:prstGeom prst="rect">
            <a:avLst/>
          </a:prstGeom>
          <a:noFill/>
        </p:spPr>
        <p:txBody>
          <a:bodyPr wrap="none" rtlCol="0">
            <a:spAutoFit/>
          </a:bodyPr>
          <a:lstStyle/>
          <a:p>
            <a:r>
              <a:rPr lang="en-US" sz="1400" dirty="0">
                <a:solidFill>
                  <a:schemeClr val="accent6">
                    <a:lumMod val="75000"/>
                  </a:schemeClr>
                </a:solidFill>
              </a:rPr>
              <a:t>AI &amp; Machine Learning </a:t>
            </a:r>
          </a:p>
        </p:txBody>
      </p:sp>
      <p:sp>
        <p:nvSpPr>
          <p:cNvPr id="47" name="TextBox 46"/>
          <p:cNvSpPr txBox="1"/>
          <p:nvPr/>
        </p:nvSpPr>
        <p:spPr>
          <a:xfrm>
            <a:off x="3861082" y="3560808"/>
            <a:ext cx="2393604" cy="738664"/>
          </a:xfrm>
          <a:prstGeom prst="rect">
            <a:avLst/>
          </a:prstGeom>
          <a:noFill/>
        </p:spPr>
        <p:txBody>
          <a:bodyPr wrap="none" rtlCol="0">
            <a:spAutoFit/>
          </a:bodyPr>
          <a:lstStyle/>
          <a:p>
            <a:r>
              <a:rPr lang="en-US" sz="1400" dirty="0">
                <a:solidFill>
                  <a:schemeClr val="accent6">
                    <a:lumMod val="75000"/>
                  </a:schemeClr>
                </a:solidFill>
              </a:rPr>
              <a:t>Stakeholder Communities</a:t>
            </a:r>
          </a:p>
          <a:p>
            <a:endParaRPr lang="en-US" sz="1400" dirty="0">
              <a:solidFill>
                <a:schemeClr val="accent6">
                  <a:lumMod val="75000"/>
                </a:schemeClr>
              </a:solidFill>
            </a:endParaRPr>
          </a:p>
          <a:p>
            <a:endParaRPr lang="en-US" sz="1400" dirty="0">
              <a:solidFill>
                <a:schemeClr val="accent1"/>
              </a:solidFill>
            </a:endParaRPr>
          </a:p>
        </p:txBody>
      </p:sp>
      <p:sp>
        <p:nvSpPr>
          <p:cNvPr id="48" name="TextBox 47"/>
          <p:cNvSpPr txBox="1"/>
          <p:nvPr/>
        </p:nvSpPr>
        <p:spPr>
          <a:xfrm>
            <a:off x="3139049" y="4182303"/>
            <a:ext cx="2220480" cy="738664"/>
          </a:xfrm>
          <a:prstGeom prst="rect">
            <a:avLst/>
          </a:prstGeom>
          <a:noFill/>
        </p:spPr>
        <p:txBody>
          <a:bodyPr wrap="none" rtlCol="0">
            <a:spAutoFit/>
          </a:bodyPr>
          <a:lstStyle/>
          <a:p>
            <a:r>
              <a:rPr lang="en-US" sz="1400" dirty="0">
                <a:solidFill>
                  <a:schemeClr val="accent6">
                    <a:lumMod val="75000"/>
                  </a:schemeClr>
                </a:solidFill>
              </a:rPr>
              <a:t>Systems of Intelligence</a:t>
            </a:r>
          </a:p>
          <a:p>
            <a:endParaRPr lang="en-US" sz="1400" dirty="0">
              <a:solidFill>
                <a:schemeClr val="accent6">
                  <a:lumMod val="75000"/>
                </a:schemeClr>
              </a:solidFill>
            </a:endParaRPr>
          </a:p>
          <a:p>
            <a:endParaRPr lang="en-US" sz="1400" dirty="0">
              <a:solidFill>
                <a:schemeClr val="accent1"/>
              </a:solidFill>
            </a:endParaRPr>
          </a:p>
        </p:txBody>
      </p:sp>
      <p:sp>
        <p:nvSpPr>
          <p:cNvPr id="49" name="TextBox 48"/>
          <p:cNvSpPr txBox="1"/>
          <p:nvPr/>
        </p:nvSpPr>
        <p:spPr>
          <a:xfrm>
            <a:off x="2439215" y="4830800"/>
            <a:ext cx="2295565" cy="738664"/>
          </a:xfrm>
          <a:prstGeom prst="rect">
            <a:avLst/>
          </a:prstGeom>
          <a:noFill/>
        </p:spPr>
        <p:txBody>
          <a:bodyPr wrap="none" rtlCol="0">
            <a:spAutoFit/>
          </a:bodyPr>
          <a:lstStyle/>
          <a:p>
            <a:r>
              <a:rPr lang="en-US" sz="1400" dirty="0">
                <a:solidFill>
                  <a:schemeClr val="accent6">
                    <a:lumMod val="75000"/>
                  </a:schemeClr>
                </a:solidFill>
              </a:rPr>
              <a:t>Systems of Engagement</a:t>
            </a:r>
          </a:p>
          <a:p>
            <a:endParaRPr lang="en-US" sz="1400" dirty="0">
              <a:solidFill>
                <a:schemeClr val="accent6">
                  <a:lumMod val="75000"/>
                </a:schemeClr>
              </a:solidFill>
            </a:endParaRPr>
          </a:p>
          <a:p>
            <a:endParaRPr lang="en-US" sz="1400" dirty="0">
              <a:solidFill>
                <a:schemeClr val="accent1"/>
              </a:solidFill>
            </a:endParaRPr>
          </a:p>
        </p:txBody>
      </p:sp>
      <p:sp>
        <p:nvSpPr>
          <p:cNvPr id="50" name="TextBox 49"/>
          <p:cNvSpPr txBox="1"/>
          <p:nvPr/>
        </p:nvSpPr>
        <p:spPr>
          <a:xfrm>
            <a:off x="1694983" y="5469320"/>
            <a:ext cx="1806905" cy="738664"/>
          </a:xfrm>
          <a:prstGeom prst="rect">
            <a:avLst/>
          </a:prstGeom>
          <a:noFill/>
        </p:spPr>
        <p:txBody>
          <a:bodyPr wrap="none" rtlCol="0">
            <a:spAutoFit/>
          </a:bodyPr>
          <a:lstStyle/>
          <a:p>
            <a:r>
              <a:rPr lang="en-US" sz="1400" dirty="0">
                <a:solidFill>
                  <a:schemeClr val="accent6">
                    <a:lumMod val="75000"/>
                  </a:schemeClr>
                </a:solidFill>
              </a:rPr>
              <a:t>Systems of Record</a:t>
            </a:r>
          </a:p>
          <a:p>
            <a:endParaRPr lang="en-US" sz="1400" dirty="0">
              <a:solidFill>
                <a:schemeClr val="accent6">
                  <a:lumMod val="75000"/>
                </a:schemeClr>
              </a:solidFill>
            </a:endParaRPr>
          </a:p>
          <a:p>
            <a:endParaRPr lang="en-US" sz="1400" dirty="0">
              <a:solidFill>
                <a:schemeClr val="accent1"/>
              </a:solidFill>
            </a:endParaRPr>
          </a:p>
        </p:txBody>
      </p:sp>
    </p:spTree>
    <p:extLst>
      <p:ext uri="{BB962C8B-B14F-4D97-AF65-F5344CB8AC3E}">
        <p14:creationId xmlns:p14="http://schemas.microsoft.com/office/powerpoint/2010/main" val="5413271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2" name="Group 8"/>
          <p:cNvGrpSpPr>
            <a:grpSpLocks/>
          </p:cNvGrpSpPr>
          <p:nvPr/>
        </p:nvGrpSpPr>
        <p:grpSpPr bwMode="auto">
          <a:xfrm>
            <a:off x="3946373" y="2481234"/>
            <a:ext cx="3495675" cy="2651125"/>
            <a:chOff x="1286" y="1149"/>
            <a:chExt cx="3161" cy="2202"/>
          </a:xfrm>
        </p:grpSpPr>
        <p:sp>
          <p:nvSpPr>
            <p:cNvPr id="16393" name="Line 9"/>
            <p:cNvSpPr>
              <a:spLocks noChangeShapeType="1"/>
            </p:cNvSpPr>
            <p:nvPr/>
          </p:nvSpPr>
          <p:spPr bwMode="auto">
            <a:xfrm>
              <a:off x="2902" y="1149"/>
              <a:ext cx="0" cy="2202"/>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endParaRPr lang="en-US" dirty="0">
                <a:solidFill>
                  <a:srgbClr val="4F4F51"/>
                </a:solidFill>
              </a:endParaRPr>
            </a:p>
          </p:txBody>
        </p:sp>
        <p:sp>
          <p:nvSpPr>
            <p:cNvPr id="16394" name="Line 10"/>
            <p:cNvSpPr>
              <a:spLocks noChangeShapeType="1"/>
            </p:cNvSpPr>
            <p:nvPr/>
          </p:nvSpPr>
          <p:spPr bwMode="auto">
            <a:xfrm rot="5400000">
              <a:off x="2867" y="669"/>
              <a:ext cx="0" cy="3161"/>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endParaRPr lang="en-US" dirty="0">
                <a:solidFill>
                  <a:srgbClr val="4F4F51"/>
                </a:solidFill>
              </a:endParaRPr>
            </a:p>
          </p:txBody>
        </p:sp>
      </p:grpSp>
      <p:sp>
        <p:nvSpPr>
          <p:cNvPr id="4" name="Title 3"/>
          <p:cNvSpPr>
            <a:spLocks noGrp="1"/>
          </p:cNvSpPr>
          <p:nvPr>
            <p:ph type="title"/>
          </p:nvPr>
        </p:nvSpPr>
        <p:spPr>
          <a:xfrm>
            <a:off x="200024" y="233363"/>
            <a:ext cx="8820151" cy="990600"/>
          </a:xfrm>
        </p:spPr>
        <p:txBody>
          <a:bodyPr/>
          <a:lstStyle/>
          <a:p>
            <a:r>
              <a:rPr lang="en-US" dirty="0">
                <a:solidFill>
                  <a:srgbClr val="938636"/>
                </a:solidFill>
              </a:rPr>
              <a:t>IT Investment Portfolio </a:t>
            </a:r>
            <a:br>
              <a:rPr lang="en-US" sz="2800" dirty="0">
                <a:solidFill>
                  <a:schemeClr val="accent6">
                    <a:lumMod val="50000"/>
                  </a:schemeClr>
                </a:solidFill>
              </a:rPr>
            </a:br>
            <a:r>
              <a:rPr lang="en-US" sz="2800" dirty="0">
                <a:solidFill>
                  <a:srgbClr val="3E544D"/>
                </a:solidFill>
              </a:rPr>
              <a:t>The Four Zones: Maximizing the Business Value of IT</a:t>
            </a:r>
            <a:endParaRPr lang="en-US" dirty="0">
              <a:solidFill>
                <a:srgbClr val="3E544D"/>
              </a:solidFill>
            </a:endParaRPr>
          </a:p>
        </p:txBody>
      </p:sp>
      <p:sp>
        <p:nvSpPr>
          <p:cNvPr id="16" name="Text Box 4"/>
          <p:cNvSpPr txBox="1">
            <a:spLocks noChangeArrowheads="1"/>
          </p:cNvSpPr>
          <p:nvPr/>
        </p:nvSpPr>
        <p:spPr bwMode="auto">
          <a:xfrm>
            <a:off x="3060700" y="1320486"/>
            <a:ext cx="26469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dirty="0">
                <a:solidFill>
                  <a:schemeClr val="accent6">
                    <a:lumMod val="75000"/>
                  </a:schemeClr>
                </a:solidFill>
              </a:rPr>
              <a:t>Disruptive</a:t>
            </a:r>
          </a:p>
          <a:p>
            <a:pPr algn="ctr"/>
            <a:r>
              <a:rPr lang="en-US" dirty="0">
                <a:solidFill>
                  <a:schemeClr val="accent6">
                    <a:lumMod val="75000"/>
                  </a:schemeClr>
                </a:solidFill>
              </a:rPr>
              <a:t>Innovations</a:t>
            </a:r>
          </a:p>
        </p:txBody>
      </p:sp>
      <p:sp>
        <p:nvSpPr>
          <p:cNvPr id="17" name="Text Box 5"/>
          <p:cNvSpPr txBox="1">
            <a:spLocks noChangeArrowheads="1"/>
          </p:cNvSpPr>
          <p:nvPr/>
        </p:nvSpPr>
        <p:spPr bwMode="auto">
          <a:xfrm>
            <a:off x="5895183" y="1320485"/>
            <a:ext cx="231110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dirty="0">
                <a:solidFill>
                  <a:schemeClr val="accent6">
                    <a:lumMod val="75000"/>
                  </a:schemeClr>
                </a:solidFill>
              </a:rPr>
              <a:t>Sustaining</a:t>
            </a:r>
            <a:r>
              <a:rPr lang="en-US" sz="1600" dirty="0">
                <a:solidFill>
                  <a:schemeClr val="accent6">
                    <a:lumMod val="75000"/>
                  </a:schemeClr>
                </a:solidFill>
              </a:rPr>
              <a:t> Innovations</a:t>
            </a:r>
            <a:endParaRPr lang="en-US" dirty="0">
              <a:solidFill>
                <a:schemeClr val="accent6">
                  <a:lumMod val="75000"/>
                </a:schemeClr>
              </a:solidFill>
            </a:endParaRPr>
          </a:p>
        </p:txBody>
      </p:sp>
      <p:sp>
        <p:nvSpPr>
          <p:cNvPr id="16395" name="Text Box 11"/>
          <p:cNvSpPr txBox="1">
            <a:spLocks noChangeArrowheads="1"/>
          </p:cNvSpPr>
          <p:nvPr/>
        </p:nvSpPr>
        <p:spPr bwMode="auto">
          <a:xfrm>
            <a:off x="3708339" y="3998187"/>
            <a:ext cx="1351652" cy="646331"/>
          </a:xfrm>
          <a:prstGeom prst="rect">
            <a:avLst/>
          </a:prstGeom>
          <a:solidFill>
            <a:schemeClr val="bg1"/>
          </a:solidFill>
          <a:ln>
            <a:noFill/>
          </a:ln>
          <a:effectLst/>
        </p:spPr>
        <p:txBody>
          <a:bodyPr wrap="none">
            <a:spAutoFit/>
          </a:bodyPr>
          <a:lstStyle/>
          <a:p>
            <a:pPr algn="ctr"/>
            <a:r>
              <a:rPr lang="en-US" dirty="0">
                <a:solidFill>
                  <a:srgbClr val="938636"/>
                </a:solidFill>
              </a:rPr>
              <a:t>Incubation</a:t>
            </a:r>
          </a:p>
          <a:p>
            <a:pPr algn="ctr"/>
            <a:r>
              <a:rPr lang="en-US" dirty="0">
                <a:solidFill>
                  <a:srgbClr val="938636"/>
                </a:solidFill>
              </a:rPr>
              <a:t>Zone</a:t>
            </a:r>
            <a:endParaRPr lang="en-US" sz="1200" b="0" dirty="0">
              <a:solidFill>
                <a:srgbClr val="938636"/>
              </a:solidFill>
            </a:endParaRPr>
          </a:p>
        </p:txBody>
      </p:sp>
      <p:sp>
        <p:nvSpPr>
          <p:cNvPr id="16396" name="Text Box 12"/>
          <p:cNvSpPr txBox="1">
            <a:spLocks noChangeArrowheads="1"/>
          </p:cNvSpPr>
          <p:nvPr/>
        </p:nvSpPr>
        <p:spPr bwMode="auto">
          <a:xfrm>
            <a:off x="3451824" y="2158900"/>
            <a:ext cx="1864677" cy="646331"/>
          </a:xfrm>
          <a:prstGeom prst="rect">
            <a:avLst/>
          </a:prstGeom>
          <a:solidFill>
            <a:schemeClr val="bg1"/>
          </a:solidFill>
          <a:ln>
            <a:noFill/>
          </a:ln>
          <a:effectLst/>
        </p:spPr>
        <p:txBody>
          <a:bodyPr wrap="none">
            <a:spAutoFit/>
          </a:bodyPr>
          <a:lstStyle/>
          <a:p>
            <a:pPr algn="ctr"/>
            <a:r>
              <a:rPr lang="en-US" dirty="0">
                <a:solidFill>
                  <a:srgbClr val="938636"/>
                </a:solidFill>
              </a:rPr>
              <a:t>Transformation</a:t>
            </a:r>
          </a:p>
          <a:p>
            <a:pPr algn="ctr"/>
            <a:r>
              <a:rPr lang="en-US" dirty="0">
                <a:solidFill>
                  <a:srgbClr val="938636"/>
                </a:solidFill>
              </a:rPr>
              <a:t>Zone</a:t>
            </a:r>
          </a:p>
        </p:txBody>
      </p:sp>
      <p:sp>
        <p:nvSpPr>
          <p:cNvPr id="16397" name="Text Box 13"/>
          <p:cNvSpPr txBox="1">
            <a:spLocks noChangeArrowheads="1"/>
          </p:cNvSpPr>
          <p:nvPr/>
        </p:nvSpPr>
        <p:spPr bwMode="auto">
          <a:xfrm>
            <a:off x="6253082" y="2158900"/>
            <a:ext cx="1595309" cy="646331"/>
          </a:xfrm>
          <a:prstGeom prst="rect">
            <a:avLst/>
          </a:prstGeom>
          <a:solidFill>
            <a:schemeClr val="bg1"/>
          </a:solidFill>
          <a:ln>
            <a:noFill/>
          </a:ln>
          <a:effectLst/>
        </p:spPr>
        <p:txBody>
          <a:bodyPr wrap="none">
            <a:spAutoFit/>
          </a:bodyPr>
          <a:lstStyle/>
          <a:p>
            <a:pPr algn="ctr"/>
            <a:r>
              <a:rPr lang="en-US" dirty="0">
                <a:solidFill>
                  <a:srgbClr val="938636"/>
                </a:solidFill>
              </a:rPr>
              <a:t>Performance</a:t>
            </a:r>
          </a:p>
          <a:p>
            <a:pPr algn="ctr"/>
            <a:r>
              <a:rPr lang="en-US" dirty="0">
                <a:solidFill>
                  <a:srgbClr val="938636"/>
                </a:solidFill>
              </a:rPr>
              <a:t>Zone</a:t>
            </a:r>
          </a:p>
        </p:txBody>
      </p:sp>
      <p:sp>
        <p:nvSpPr>
          <p:cNvPr id="16398" name="Text Box 14"/>
          <p:cNvSpPr txBox="1">
            <a:spLocks noChangeArrowheads="1"/>
          </p:cNvSpPr>
          <p:nvPr/>
        </p:nvSpPr>
        <p:spPr bwMode="auto">
          <a:xfrm>
            <a:off x="6018771" y="3998187"/>
            <a:ext cx="2063931" cy="646331"/>
          </a:xfrm>
          <a:prstGeom prst="rect">
            <a:avLst/>
          </a:prstGeom>
          <a:noFill/>
          <a:ln>
            <a:noFill/>
          </a:ln>
          <a:effectLst/>
        </p:spPr>
        <p:txBody>
          <a:bodyPr wrap="square">
            <a:spAutoFit/>
          </a:bodyPr>
          <a:lstStyle/>
          <a:p>
            <a:pPr algn="ctr"/>
            <a:r>
              <a:rPr lang="en-US" dirty="0">
                <a:solidFill>
                  <a:srgbClr val="938636"/>
                </a:solidFill>
              </a:rPr>
              <a:t>Productivity</a:t>
            </a:r>
          </a:p>
          <a:p>
            <a:pPr algn="ctr"/>
            <a:r>
              <a:rPr lang="en-US" dirty="0">
                <a:solidFill>
                  <a:srgbClr val="938636"/>
                </a:solidFill>
              </a:rPr>
              <a:t>Zone</a:t>
            </a:r>
          </a:p>
        </p:txBody>
      </p:sp>
      <p:sp>
        <p:nvSpPr>
          <p:cNvPr id="34" name="Text Box 6"/>
          <p:cNvSpPr txBox="1">
            <a:spLocks noChangeArrowheads="1"/>
          </p:cNvSpPr>
          <p:nvPr/>
        </p:nvSpPr>
        <p:spPr bwMode="auto">
          <a:xfrm>
            <a:off x="85725" y="2560586"/>
            <a:ext cx="34369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dirty="0">
                <a:solidFill>
                  <a:schemeClr val="accent6">
                    <a:lumMod val="75000"/>
                  </a:schemeClr>
                </a:solidFill>
              </a:rPr>
              <a:t>Mission Critical</a:t>
            </a:r>
          </a:p>
          <a:p>
            <a:pPr algn="ctr"/>
            <a:endParaRPr lang="en-US" sz="1400" i="1" dirty="0">
              <a:solidFill>
                <a:schemeClr val="bg2"/>
              </a:solidFill>
            </a:endParaRPr>
          </a:p>
        </p:txBody>
      </p:sp>
      <p:sp>
        <p:nvSpPr>
          <p:cNvPr id="35" name="Text Box 7"/>
          <p:cNvSpPr txBox="1">
            <a:spLocks noChangeArrowheads="1"/>
          </p:cNvSpPr>
          <p:nvPr/>
        </p:nvSpPr>
        <p:spPr bwMode="auto">
          <a:xfrm>
            <a:off x="-71082" y="4362981"/>
            <a:ext cx="352290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177800" indent="-177800"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dirty="0">
                <a:solidFill>
                  <a:schemeClr val="accent6">
                    <a:lumMod val="75000"/>
                  </a:schemeClr>
                </a:solidFill>
              </a:rPr>
              <a:t>Enabling</a:t>
            </a:r>
          </a:p>
          <a:p>
            <a:pPr algn="ctr"/>
            <a:endParaRPr lang="en-US" sz="1400" dirty="0">
              <a:solidFill>
                <a:srgbClr val="4F4F51"/>
              </a:solidFill>
            </a:endParaRPr>
          </a:p>
          <a:p>
            <a:pPr algn="ctr"/>
            <a:endParaRPr lang="en-US" sz="1400" dirty="0">
              <a:solidFill>
                <a:srgbClr val="037C03">
                  <a:lumMod val="50000"/>
                </a:srgbClr>
              </a:solidFill>
            </a:endParaRPr>
          </a:p>
          <a:p>
            <a:pPr algn="ctr"/>
            <a:r>
              <a:rPr lang="en-US" sz="1400" dirty="0">
                <a:solidFill>
                  <a:srgbClr val="037C03">
                    <a:lumMod val="50000"/>
                  </a:srgbClr>
                </a:solidFill>
              </a:rPr>
              <a:t>Some questions to consider</a:t>
            </a:r>
          </a:p>
          <a:p>
            <a:pPr algn="ctr"/>
            <a:r>
              <a:rPr lang="en-US" sz="1200" dirty="0">
                <a:solidFill>
                  <a:schemeClr val="accent6">
                    <a:lumMod val="75000"/>
                  </a:schemeClr>
                </a:solidFill>
              </a:rPr>
              <a:t>Is the current weighting of IT investments by zone aligned with Corporate/Business Unit goals and priorities ?</a:t>
            </a:r>
          </a:p>
          <a:p>
            <a:pPr algn="ctr"/>
            <a:r>
              <a:rPr lang="en-US" sz="1200" dirty="0">
                <a:solidFill>
                  <a:schemeClr val="accent6">
                    <a:lumMod val="75000"/>
                  </a:schemeClr>
                </a:solidFill>
              </a:rPr>
              <a:t>Do we have the appropriate risk reward ratio across the IT investment portfolio?</a:t>
            </a:r>
          </a:p>
          <a:p>
            <a:pPr algn="ctr"/>
            <a:r>
              <a:rPr lang="en-US" sz="1200" dirty="0">
                <a:solidFill>
                  <a:schemeClr val="accent6">
                    <a:lumMod val="75000"/>
                  </a:schemeClr>
                </a:solidFill>
              </a:rPr>
              <a:t>Are we delivering the desired ROI from our portfolio of IT investments?</a:t>
            </a:r>
          </a:p>
        </p:txBody>
      </p:sp>
      <p:sp>
        <p:nvSpPr>
          <p:cNvPr id="18" name="Text Box 11"/>
          <p:cNvSpPr txBox="1">
            <a:spLocks noChangeArrowheads="1"/>
          </p:cNvSpPr>
          <p:nvPr/>
        </p:nvSpPr>
        <p:spPr bwMode="auto">
          <a:xfrm>
            <a:off x="4291801" y="5103453"/>
            <a:ext cx="184730" cy="261610"/>
          </a:xfrm>
          <a:prstGeom prst="rect">
            <a:avLst/>
          </a:prstGeom>
          <a:solidFill>
            <a:schemeClr val="bg1"/>
          </a:solidFill>
          <a:ln>
            <a:noFill/>
          </a:ln>
          <a:effectLst/>
        </p:spPr>
        <p:txBody>
          <a:bodyPr wrap="none">
            <a:spAutoFit/>
          </a:bodyPr>
          <a:lstStyle/>
          <a:p>
            <a:pPr algn="ctr"/>
            <a:endParaRPr lang="en-US" sz="1100" dirty="0">
              <a:solidFill>
                <a:srgbClr val="C00000"/>
              </a:solidFill>
            </a:endParaRPr>
          </a:p>
        </p:txBody>
      </p:sp>
      <p:sp>
        <p:nvSpPr>
          <p:cNvPr id="22" name="Text Box 12"/>
          <p:cNvSpPr txBox="1">
            <a:spLocks noChangeArrowheads="1"/>
          </p:cNvSpPr>
          <p:nvPr/>
        </p:nvSpPr>
        <p:spPr bwMode="auto">
          <a:xfrm>
            <a:off x="4291799" y="3262539"/>
            <a:ext cx="184730" cy="338554"/>
          </a:xfrm>
          <a:prstGeom prst="rect">
            <a:avLst/>
          </a:prstGeom>
          <a:solidFill>
            <a:schemeClr val="bg1"/>
          </a:solidFill>
          <a:ln>
            <a:noFill/>
          </a:ln>
          <a:effectLst/>
        </p:spPr>
        <p:txBody>
          <a:bodyPr wrap="none">
            <a:spAutoFit/>
          </a:bodyPr>
          <a:lstStyle/>
          <a:p>
            <a:pPr algn="ctr"/>
            <a:endParaRPr lang="en-US" sz="1600" dirty="0">
              <a:solidFill>
                <a:srgbClr val="FF7D11"/>
              </a:solidFill>
            </a:endParaRPr>
          </a:p>
        </p:txBody>
      </p:sp>
      <p:sp>
        <p:nvSpPr>
          <p:cNvPr id="23" name="Text Box 13"/>
          <p:cNvSpPr txBox="1">
            <a:spLocks noChangeArrowheads="1"/>
          </p:cNvSpPr>
          <p:nvPr/>
        </p:nvSpPr>
        <p:spPr bwMode="auto">
          <a:xfrm>
            <a:off x="6958371" y="3262539"/>
            <a:ext cx="184730" cy="338554"/>
          </a:xfrm>
          <a:prstGeom prst="rect">
            <a:avLst/>
          </a:prstGeom>
          <a:solidFill>
            <a:schemeClr val="bg1"/>
          </a:solidFill>
          <a:ln>
            <a:noFill/>
          </a:ln>
          <a:effectLst/>
        </p:spPr>
        <p:txBody>
          <a:bodyPr wrap="none">
            <a:spAutoFit/>
          </a:bodyPr>
          <a:lstStyle/>
          <a:p>
            <a:pPr algn="ctr"/>
            <a:endParaRPr lang="en-US" sz="1600" dirty="0">
              <a:solidFill>
                <a:srgbClr val="5278EC"/>
              </a:solidFill>
            </a:endParaRPr>
          </a:p>
        </p:txBody>
      </p:sp>
      <p:sp>
        <p:nvSpPr>
          <p:cNvPr id="24" name="Text Box 14"/>
          <p:cNvSpPr txBox="1">
            <a:spLocks noChangeArrowheads="1"/>
          </p:cNvSpPr>
          <p:nvPr/>
        </p:nvSpPr>
        <p:spPr bwMode="auto">
          <a:xfrm>
            <a:off x="5587382" y="5103453"/>
            <a:ext cx="2063931" cy="338554"/>
          </a:xfrm>
          <a:prstGeom prst="rect">
            <a:avLst/>
          </a:prstGeom>
          <a:solidFill>
            <a:schemeClr val="bg1"/>
          </a:solidFill>
          <a:ln>
            <a:noFill/>
          </a:ln>
          <a:effectLst/>
        </p:spPr>
        <p:txBody>
          <a:bodyPr wrap="square">
            <a:spAutoFit/>
          </a:bodyPr>
          <a:lstStyle/>
          <a:p>
            <a:pPr algn="ctr"/>
            <a:endParaRPr lang="en-US" sz="1600" dirty="0">
              <a:solidFill>
                <a:srgbClr val="8F1EE1">
                  <a:lumMod val="75000"/>
                </a:srgbClr>
              </a:solidFill>
            </a:endParaRPr>
          </a:p>
        </p:txBody>
      </p:sp>
      <p:sp>
        <p:nvSpPr>
          <p:cNvPr id="29" name="Text Box 11"/>
          <p:cNvSpPr txBox="1">
            <a:spLocks noChangeArrowheads="1"/>
          </p:cNvSpPr>
          <p:nvPr/>
        </p:nvSpPr>
        <p:spPr bwMode="auto">
          <a:xfrm>
            <a:off x="2447926" y="4687954"/>
            <a:ext cx="3246838" cy="954107"/>
          </a:xfrm>
          <a:prstGeom prst="rect">
            <a:avLst/>
          </a:prstGeom>
          <a:noFill/>
          <a:ln>
            <a:noFill/>
          </a:ln>
          <a:effectLst/>
        </p:spPr>
        <p:txBody>
          <a:bodyPr wrap="square">
            <a:spAutoFit/>
          </a:bodyPr>
          <a:lstStyle/>
          <a:p>
            <a:pPr algn="ctr"/>
            <a:r>
              <a:rPr lang="en-US" sz="1200" b="0" i="1" dirty="0">
                <a:solidFill>
                  <a:srgbClr val="4F4F51"/>
                </a:solidFill>
              </a:rPr>
              <a:t>New Product Development Investments</a:t>
            </a:r>
          </a:p>
          <a:p>
            <a:pPr algn="ctr"/>
            <a:r>
              <a:rPr lang="en-US" sz="1200" b="0" i="1" dirty="0">
                <a:solidFill>
                  <a:srgbClr val="4F4F51"/>
                </a:solidFill>
              </a:rPr>
              <a:t>Time to Market &amp; Throughput Investments</a:t>
            </a:r>
          </a:p>
          <a:p>
            <a:pPr algn="ctr"/>
            <a:endParaRPr lang="en-US" sz="1600" b="0" i="1" dirty="0">
              <a:solidFill>
                <a:srgbClr val="4F4F51"/>
              </a:solidFill>
            </a:endParaRPr>
          </a:p>
          <a:p>
            <a:pPr algn="ctr"/>
            <a:endParaRPr lang="en-US" sz="1600" b="0" i="1" dirty="0">
              <a:solidFill>
                <a:srgbClr val="4F4F51"/>
              </a:solidFill>
            </a:endParaRPr>
          </a:p>
        </p:txBody>
      </p:sp>
      <p:sp>
        <p:nvSpPr>
          <p:cNvPr id="30" name="Text Box 12"/>
          <p:cNvSpPr txBox="1">
            <a:spLocks noChangeArrowheads="1"/>
          </p:cNvSpPr>
          <p:nvPr/>
        </p:nvSpPr>
        <p:spPr bwMode="auto">
          <a:xfrm>
            <a:off x="3083020" y="2908444"/>
            <a:ext cx="2602314" cy="646331"/>
          </a:xfrm>
          <a:prstGeom prst="rect">
            <a:avLst/>
          </a:prstGeom>
          <a:noFill/>
          <a:ln>
            <a:noFill/>
          </a:ln>
          <a:effectLst/>
        </p:spPr>
        <p:txBody>
          <a:bodyPr wrap="none">
            <a:spAutoFit/>
          </a:bodyPr>
          <a:lstStyle/>
          <a:p>
            <a:pPr algn="ctr"/>
            <a:r>
              <a:rPr lang="en-US" sz="1200" b="0" i="1" dirty="0">
                <a:solidFill>
                  <a:srgbClr val="4F4F51"/>
                </a:solidFill>
              </a:rPr>
              <a:t>Disruptive Technology Investments</a:t>
            </a:r>
          </a:p>
          <a:p>
            <a:pPr algn="ctr"/>
            <a:r>
              <a:rPr lang="en-US" sz="1200" b="0" i="1" dirty="0">
                <a:solidFill>
                  <a:srgbClr val="4F4F51"/>
                </a:solidFill>
              </a:rPr>
              <a:t>Acquisition Integration Investments</a:t>
            </a:r>
          </a:p>
          <a:p>
            <a:pPr algn="ctr"/>
            <a:endParaRPr lang="en-US" sz="1200" b="0" i="1" dirty="0">
              <a:solidFill>
                <a:srgbClr val="4F4F51"/>
              </a:solidFill>
            </a:endParaRPr>
          </a:p>
        </p:txBody>
      </p:sp>
      <p:sp>
        <p:nvSpPr>
          <p:cNvPr id="31" name="Text Box 13"/>
          <p:cNvSpPr txBox="1">
            <a:spLocks noChangeArrowheads="1"/>
          </p:cNvSpPr>
          <p:nvPr/>
        </p:nvSpPr>
        <p:spPr bwMode="auto">
          <a:xfrm>
            <a:off x="5286501" y="2894275"/>
            <a:ext cx="3713199" cy="646331"/>
          </a:xfrm>
          <a:prstGeom prst="rect">
            <a:avLst/>
          </a:prstGeom>
          <a:noFill/>
          <a:ln>
            <a:noFill/>
          </a:ln>
          <a:effectLst/>
        </p:spPr>
        <p:txBody>
          <a:bodyPr wrap="square">
            <a:spAutoFit/>
          </a:bodyPr>
          <a:lstStyle/>
          <a:p>
            <a:pPr algn="ctr"/>
            <a:r>
              <a:rPr lang="en-US" sz="1200" b="0" i="1" dirty="0">
                <a:solidFill>
                  <a:srgbClr val="4F4F51"/>
                </a:solidFill>
              </a:rPr>
              <a:t>Customer Engagement Investments</a:t>
            </a:r>
          </a:p>
          <a:p>
            <a:pPr algn="ctr"/>
            <a:r>
              <a:rPr lang="en-US" sz="1200" b="0" i="1" dirty="0">
                <a:solidFill>
                  <a:srgbClr val="4F4F51"/>
                </a:solidFill>
              </a:rPr>
              <a:t>Revenue  Generation Investments</a:t>
            </a:r>
          </a:p>
          <a:p>
            <a:pPr algn="ctr"/>
            <a:endParaRPr lang="en-US" sz="1200" b="0" i="1" dirty="0">
              <a:solidFill>
                <a:srgbClr val="4F4F51"/>
              </a:solidFill>
            </a:endParaRPr>
          </a:p>
        </p:txBody>
      </p:sp>
      <p:sp>
        <p:nvSpPr>
          <p:cNvPr id="32" name="Text Box 14"/>
          <p:cNvSpPr txBox="1">
            <a:spLocks noChangeArrowheads="1"/>
          </p:cNvSpPr>
          <p:nvPr/>
        </p:nvSpPr>
        <p:spPr bwMode="auto">
          <a:xfrm>
            <a:off x="6018771" y="4667906"/>
            <a:ext cx="2063931" cy="646331"/>
          </a:xfrm>
          <a:prstGeom prst="rect">
            <a:avLst/>
          </a:prstGeom>
          <a:noFill/>
          <a:ln>
            <a:noFill/>
          </a:ln>
          <a:effectLst/>
        </p:spPr>
        <p:txBody>
          <a:bodyPr wrap="square">
            <a:spAutoFit/>
          </a:bodyPr>
          <a:lstStyle/>
          <a:p>
            <a:pPr algn="ctr"/>
            <a:r>
              <a:rPr lang="en-US" sz="1200" b="0" i="1" dirty="0">
                <a:solidFill>
                  <a:srgbClr val="4F4F51"/>
                </a:solidFill>
              </a:rPr>
              <a:t>IT Productivity Investments</a:t>
            </a:r>
          </a:p>
          <a:p>
            <a:pPr algn="ctr"/>
            <a:r>
              <a:rPr lang="en-US" sz="1200" b="0" i="1" dirty="0">
                <a:solidFill>
                  <a:srgbClr val="4F4F51"/>
                </a:solidFill>
              </a:rPr>
              <a:t>Technical Debt Reductions</a:t>
            </a:r>
          </a:p>
          <a:p>
            <a:pPr algn="ctr"/>
            <a:endParaRPr lang="en-US" sz="1200" b="0" i="1" dirty="0">
              <a:solidFill>
                <a:srgbClr val="4F4F51"/>
              </a:solidFill>
            </a:endParaRPr>
          </a:p>
        </p:txBody>
      </p:sp>
      <p:sp>
        <p:nvSpPr>
          <p:cNvPr id="2" name="Slide Number Placeholder 1"/>
          <p:cNvSpPr>
            <a:spLocks noGrp="1"/>
          </p:cNvSpPr>
          <p:nvPr>
            <p:ph type="sldNum" sz="quarter" idx="11"/>
          </p:nvPr>
        </p:nvSpPr>
        <p:spPr/>
        <p:txBody>
          <a:bodyPr/>
          <a:lstStyle/>
          <a:p>
            <a:pPr>
              <a:defRPr/>
            </a:pPr>
            <a:r>
              <a:rPr lang="en-US" dirty="0">
                <a:solidFill>
                  <a:srgbClr val="4F4F51">
                    <a:lumMod val="60000"/>
                    <a:lumOff val="40000"/>
                  </a:srgbClr>
                </a:solidFill>
              </a:rPr>
              <a:t>12</a:t>
            </a:r>
          </a:p>
        </p:txBody>
      </p:sp>
    </p:spTree>
    <p:extLst>
      <p:ext uri="{BB962C8B-B14F-4D97-AF65-F5344CB8AC3E}">
        <p14:creationId xmlns:p14="http://schemas.microsoft.com/office/powerpoint/2010/main" val="28159063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97"/>
                                        </p:tgtEl>
                                        <p:attrNameLst>
                                          <p:attrName>style.visibility</p:attrName>
                                        </p:attrNameLst>
                                      </p:cBhvr>
                                      <p:to>
                                        <p:strVal val="visible"/>
                                      </p:to>
                                    </p:set>
                                    <p:animEffect transition="in" filter="fade">
                                      <p:cBhvr>
                                        <p:cTn id="7" dur="500"/>
                                        <p:tgtEl>
                                          <p:spTgt spid="163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398"/>
                                        </p:tgtEl>
                                        <p:attrNameLst>
                                          <p:attrName>style.visibility</p:attrName>
                                        </p:attrNameLst>
                                      </p:cBhvr>
                                      <p:to>
                                        <p:strVal val="visible"/>
                                      </p:to>
                                    </p:set>
                                    <p:animEffect transition="in" filter="fade">
                                      <p:cBhvr>
                                        <p:cTn id="22" dur="500"/>
                                        <p:tgtEl>
                                          <p:spTgt spid="163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395"/>
                                        </p:tgtEl>
                                        <p:attrNameLst>
                                          <p:attrName>style.visibility</p:attrName>
                                        </p:attrNameLst>
                                      </p:cBhvr>
                                      <p:to>
                                        <p:strVal val="visible"/>
                                      </p:to>
                                    </p:set>
                                    <p:animEffect transition="in" filter="fade">
                                      <p:cBhvr>
                                        <p:cTn id="37" dur="500"/>
                                        <p:tgtEl>
                                          <p:spTgt spid="1639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396"/>
                                        </p:tgtEl>
                                        <p:attrNameLst>
                                          <p:attrName>style.visibility</p:attrName>
                                        </p:attrNameLst>
                                      </p:cBhvr>
                                      <p:to>
                                        <p:strVal val="visible"/>
                                      </p:to>
                                    </p:set>
                                    <p:animEffect transition="in" filter="fade">
                                      <p:cBhvr>
                                        <p:cTn id="52" dur="500"/>
                                        <p:tgtEl>
                                          <p:spTgt spid="1639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5" grpId="0" animBg="1"/>
      <p:bldP spid="16396" grpId="0" animBg="1"/>
      <p:bldP spid="16397" grpId="0" animBg="1"/>
      <p:bldP spid="16398" grpId="0"/>
      <p:bldP spid="18" grpId="0" animBg="1"/>
      <p:bldP spid="22" grpId="0" animBg="1"/>
      <p:bldP spid="23" grpId="0" animBg="1"/>
      <p:bldP spid="24" grpId="0" animBg="1"/>
      <p:bldP spid="29" grpId="0"/>
      <p:bldP spid="30" grpId="0"/>
      <p:bldP spid="3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901" y="273719"/>
            <a:ext cx="5213226" cy="990600"/>
          </a:xfrm>
        </p:spPr>
        <p:txBody>
          <a:bodyPr/>
          <a:lstStyle/>
          <a:p>
            <a:pPr algn="ctr"/>
            <a:r>
              <a:rPr lang="en-US" dirty="0"/>
              <a:t>Getting Started: Step Four</a:t>
            </a:r>
            <a:br>
              <a:rPr lang="en-US" dirty="0">
                <a:solidFill>
                  <a:srgbClr val="FFC000"/>
                </a:solidFill>
              </a:rPr>
            </a:br>
            <a:r>
              <a:rPr lang="en-US" sz="2400" dirty="0">
                <a:solidFill>
                  <a:srgbClr val="3E544D"/>
                </a:solidFill>
              </a:rPr>
              <a:t>Building a new PMO process </a:t>
            </a:r>
            <a:br>
              <a:rPr lang="en-US" dirty="0"/>
            </a:br>
            <a:endParaRPr lang="en-US" dirty="0"/>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14</a:t>
            </a:fld>
            <a:endParaRPr lang="en-US" dirty="0"/>
          </a:p>
        </p:txBody>
      </p:sp>
      <p:grpSp>
        <p:nvGrpSpPr>
          <p:cNvPr id="12" name="Group 11"/>
          <p:cNvGrpSpPr/>
          <p:nvPr/>
        </p:nvGrpSpPr>
        <p:grpSpPr>
          <a:xfrm>
            <a:off x="2986004" y="1873250"/>
            <a:ext cx="4794250" cy="3987800"/>
            <a:chOff x="2317750" y="2076450"/>
            <a:chExt cx="3987800" cy="3987800"/>
          </a:xfrm>
        </p:grpSpPr>
        <p:cxnSp>
          <p:nvCxnSpPr>
            <p:cNvPr id="6" name="Straight Connector 5"/>
            <p:cNvCxnSpPr/>
            <p:nvPr/>
          </p:nvCxnSpPr>
          <p:spPr bwMode="auto">
            <a:xfrm>
              <a:off x="4311650" y="2076450"/>
              <a:ext cx="0" cy="3987800"/>
            </a:xfrm>
            <a:prstGeom prst="line">
              <a:avLst/>
            </a:prstGeom>
            <a:noFill/>
            <a:ln w="381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rot="16200000">
              <a:off x="4311650" y="2076451"/>
              <a:ext cx="0" cy="3987800"/>
            </a:xfrm>
            <a:prstGeom prst="line">
              <a:avLst/>
            </a:prstGeom>
            <a:noFill/>
            <a:ln w="38100" cap="flat" cmpd="sng" algn="ctr">
              <a:solidFill>
                <a:schemeClr val="tx1"/>
              </a:solidFill>
              <a:prstDash val="solid"/>
              <a:round/>
              <a:headEnd type="none" w="med" len="med"/>
              <a:tailEnd type="none" w="med" len="med"/>
            </a:ln>
            <a:effectLst/>
          </p:spPr>
        </p:cxnSp>
      </p:grpSp>
      <p:sp>
        <p:nvSpPr>
          <p:cNvPr id="8" name="TextBox 7"/>
          <p:cNvSpPr txBox="1"/>
          <p:nvPr/>
        </p:nvSpPr>
        <p:spPr>
          <a:xfrm>
            <a:off x="3171662" y="1244600"/>
            <a:ext cx="1481496" cy="707886"/>
          </a:xfrm>
          <a:prstGeom prst="rect">
            <a:avLst/>
          </a:prstGeom>
          <a:noFill/>
        </p:spPr>
        <p:txBody>
          <a:bodyPr wrap="none" rtlCol="0">
            <a:spAutoFit/>
          </a:bodyPr>
          <a:lstStyle/>
          <a:p>
            <a:pPr algn="ctr"/>
            <a:r>
              <a:rPr lang="en-US" sz="2000" dirty="0">
                <a:solidFill>
                  <a:schemeClr val="accent6">
                    <a:lumMod val="75000"/>
                  </a:schemeClr>
                </a:solidFill>
              </a:rPr>
              <a:t>Disruptive</a:t>
            </a:r>
          </a:p>
          <a:p>
            <a:pPr algn="ctr"/>
            <a:r>
              <a:rPr lang="en-US" sz="2000" dirty="0">
                <a:solidFill>
                  <a:schemeClr val="accent6">
                    <a:lumMod val="75000"/>
                  </a:schemeClr>
                </a:solidFill>
              </a:rPr>
              <a:t>Innovation</a:t>
            </a:r>
          </a:p>
        </p:txBody>
      </p:sp>
      <p:sp>
        <p:nvSpPr>
          <p:cNvPr id="9" name="TextBox 8"/>
          <p:cNvSpPr txBox="1"/>
          <p:nvPr/>
        </p:nvSpPr>
        <p:spPr>
          <a:xfrm>
            <a:off x="6027522" y="1222930"/>
            <a:ext cx="1495922" cy="707886"/>
          </a:xfrm>
          <a:prstGeom prst="rect">
            <a:avLst/>
          </a:prstGeom>
          <a:noFill/>
        </p:spPr>
        <p:txBody>
          <a:bodyPr wrap="none" rtlCol="0">
            <a:spAutoFit/>
          </a:bodyPr>
          <a:lstStyle/>
          <a:p>
            <a:pPr algn="ctr"/>
            <a:r>
              <a:rPr lang="en-US" sz="2000" dirty="0">
                <a:solidFill>
                  <a:schemeClr val="accent6">
                    <a:lumMod val="75000"/>
                  </a:schemeClr>
                </a:solidFill>
              </a:rPr>
              <a:t>Sustaining</a:t>
            </a:r>
          </a:p>
          <a:p>
            <a:pPr algn="ctr"/>
            <a:r>
              <a:rPr lang="en-US" sz="2000" dirty="0">
                <a:solidFill>
                  <a:schemeClr val="accent6">
                    <a:lumMod val="75000"/>
                  </a:schemeClr>
                </a:solidFill>
              </a:rPr>
              <a:t>Innovation</a:t>
            </a:r>
          </a:p>
        </p:txBody>
      </p:sp>
      <p:sp>
        <p:nvSpPr>
          <p:cNvPr id="10" name="TextBox 9"/>
          <p:cNvSpPr txBox="1"/>
          <p:nvPr/>
        </p:nvSpPr>
        <p:spPr>
          <a:xfrm>
            <a:off x="825500" y="2622425"/>
            <a:ext cx="1398140" cy="707886"/>
          </a:xfrm>
          <a:prstGeom prst="rect">
            <a:avLst/>
          </a:prstGeom>
          <a:noFill/>
        </p:spPr>
        <p:txBody>
          <a:bodyPr wrap="none" rtlCol="0">
            <a:spAutoFit/>
          </a:bodyPr>
          <a:lstStyle/>
          <a:p>
            <a:r>
              <a:rPr lang="en-US" sz="2000" dirty="0">
                <a:solidFill>
                  <a:schemeClr val="accent6">
                    <a:lumMod val="75000"/>
                  </a:schemeClr>
                </a:solidFill>
              </a:rPr>
              <a:t>Material</a:t>
            </a:r>
          </a:p>
          <a:p>
            <a:r>
              <a:rPr lang="en-US" sz="2000" dirty="0">
                <a:solidFill>
                  <a:schemeClr val="accent6">
                    <a:lumMod val="75000"/>
                  </a:schemeClr>
                </a:solidFill>
              </a:rPr>
              <a:t>Revenues</a:t>
            </a:r>
          </a:p>
        </p:txBody>
      </p:sp>
      <p:sp>
        <p:nvSpPr>
          <p:cNvPr id="11" name="TextBox 10"/>
          <p:cNvSpPr txBox="1"/>
          <p:nvPr/>
        </p:nvSpPr>
        <p:spPr>
          <a:xfrm>
            <a:off x="781050" y="4504698"/>
            <a:ext cx="1680268" cy="707886"/>
          </a:xfrm>
          <a:prstGeom prst="rect">
            <a:avLst/>
          </a:prstGeom>
          <a:noFill/>
        </p:spPr>
        <p:txBody>
          <a:bodyPr wrap="none" rtlCol="0">
            <a:spAutoFit/>
          </a:bodyPr>
          <a:lstStyle/>
          <a:p>
            <a:r>
              <a:rPr lang="en-US" sz="2000" dirty="0">
                <a:solidFill>
                  <a:schemeClr val="accent6">
                    <a:lumMod val="75000"/>
                  </a:schemeClr>
                </a:solidFill>
              </a:rPr>
              <a:t>Enabling</a:t>
            </a:r>
          </a:p>
          <a:p>
            <a:r>
              <a:rPr lang="en-US" sz="2000" dirty="0">
                <a:solidFill>
                  <a:schemeClr val="accent6">
                    <a:lumMod val="75000"/>
                  </a:schemeClr>
                </a:solidFill>
              </a:rPr>
              <a:t>Investments</a:t>
            </a:r>
          </a:p>
        </p:txBody>
      </p:sp>
      <p:sp>
        <p:nvSpPr>
          <p:cNvPr id="5" name="TextBox 4"/>
          <p:cNvSpPr txBox="1"/>
          <p:nvPr/>
        </p:nvSpPr>
        <p:spPr>
          <a:xfrm>
            <a:off x="2364349" y="5802757"/>
            <a:ext cx="1072730" cy="430887"/>
          </a:xfrm>
          <a:prstGeom prst="rect">
            <a:avLst/>
          </a:prstGeom>
          <a:noFill/>
        </p:spPr>
        <p:txBody>
          <a:bodyPr wrap="none" rtlCol="0">
            <a:spAutoFit/>
          </a:bodyPr>
          <a:lstStyle/>
          <a:p>
            <a:pPr algn="ctr"/>
            <a:r>
              <a:rPr lang="en-US" sz="1100" dirty="0">
                <a:solidFill>
                  <a:srgbClr val="3E544D"/>
                </a:solidFill>
              </a:rPr>
              <a:t>INCUBATION</a:t>
            </a:r>
          </a:p>
          <a:p>
            <a:pPr algn="ctr"/>
            <a:r>
              <a:rPr lang="en-US" sz="1100" dirty="0">
                <a:solidFill>
                  <a:srgbClr val="3E544D"/>
                </a:solidFill>
              </a:rPr>
              <a:t>ZONE</a:t>
            </a:r>
          </a:p>
        </p:txBody>
      </p:sp>
      <p:sp>
        <p:nvSpPr>
          <p:cNvPr id="24" name="TextBox 23"/>
          <p:cNvSpPr txBox="1"/>
          <p:nvPr/>
        </p:nvSpPr>
        <p:spPr>
          <a:xfrm>
            <a:off x="3089082" y="2084394"/>
            <a:ext cx="1527982" cy="430887"/>
          </a:xfrm>
          <a:prstGeom prst="rect">
            <a:avLst/>
          </a:prstGeom>
          <a:noFill/>
        </p:spPr>
        <p:txBody>
          <a:bodyPr wrap="none" rtlCol="0">
            <a:spAutoFit/>
          </a:bodyPr>
          <a:lstStyle/>
          <a:p>
            <a:pPr algn="ctr"/>
            <a:r>
              <a:rPr lang="en-US" sz="1100" dirty="0">
                <a:solidFill>
                  <a:srgbClr val="3E544D"/>
                </a:solidFill>
              </a:rPr>
              <a:t>TRANSFORMATION</a:t>
            </a:r>
          </a:p>
          <a:p>
            <a:pPr algn="ctr"/>
            <a:r>
              <a:rPr lang="en-US" sz="1100" dirty="0">
                <a:solidFill>
                  <a:srgbClr val="3E544D"/>
                </a:solidFill>
              </a:rPr>
              <a:t>ZONE</a:t>
            </a:r>
          </a:p>
        </p:txBody>
      </p:sp>
      <p:sp>
        <p:nvSpPr>
          <p:cNvPr id="25" name="TextBox 24"/>
          <p:cNvSpPr txBox="1"/>
          <p:nvPr/>
        </p:nvSpPr>
        <p:spPr>
          <a:xfrm>
            <a:off x="6114974" y="2084394"/>
            <a:ext cx="1293944" cy="430887"/>
          </a:xfrm>
          <a:prstGeom prst="rect">
            <a:avLst/>
          </a:prstGeom>
          <a:noFill/>
        </p:spPr>
        <p:txBody>
          <a:bodyPr wrap="none" rtlCol="0">
            <a:spAutoFit/>
          </a:bodyPr>
          <a:lstStyle/>
          <a:p>
            <a:pPr algn="ctr"/>
            <a:r>
              <a:rPr lang="en-US" sz="1100" dirty="0">
                <a:solidFill>
                  <a:srgbClr val="3E544D"/>
                </a:solidFill>
              </a:rPr>
              <a:t>PERFORMANCE</a:t>
            </a:r>
            <a:br>
              <a:rPr lang="en-US" sz="1100" dirty="0">
                <a:solidFill>
                  <a:srgbClr val="3E544D"/>
                </a:solidFill>
              </a:rPr>
            </a:br>
            <a:r>
              <a:rPr lang="en-US" sz="1100" dirty="0">
                <a:solidFill>
                  <a:srgbClr val="3E544D"/>
                </a:solidFill>
              </a:rPr>
              <a:t>ZONE</a:t>
            </a:r>
          </a:p>
        </p:txBody>
      </p:sp>
      <p:sp>
        <p:nvSpPr>
          <p:cNvPr id="26" name="TextBox 25"/>
          <p:cNvSpPr txBox="1"/>
          <p:nvPr/>
        </p:nvSpPr>
        <p:spPr>
          <a:xfrm>
            <a:off x="6143027" y="4030646"/>
            <a:ext cx="1237838" cy="430887"/>
          </a:xfrm>
          <a:prstGeom prst="rect">
            <a:avLst/>
          </a:prstGeom>
          <a:noFill/>
        </p:spPr>
        <p:txBody>
          <a:bodyPr wrap="none" rtlCol="0">
            <a:spAutoFit/>
          </a:bodyPr>
          <a:lstStyle/>
          <a:p>
            <a:pPr algn="ctr"/>
            <a:r>
              <a:rPr lang="en-US" sz="1100" dirty="0">
                <a:solidFill>
                  <a:srgbClr val="3E544D"/>
                </a:solidFill>
              </a:rPr>
              <a:t>PRODUCTIVITY</a:t>
            </a:r>
          </a:p>
          <a:p>
            <a:pPr algn="ctr"/>
            <a:r>
              <a:rPr lang="en-US" sz="1100" dirty="0">
                <a:solidFill>
                  <a:srgbClr val="3E544D"/>
                </a:solidFill>
              </a:rPr>
              <a:t>ZONE</a:t>
            </a:r>
          </a:p>
        </p:txBody>
      </p:sp>
      <p:grpSp>
        <p:nvGrpSpPr>
          <p:cNvPr id="34" name="Group 33"/>
          <p:cNvGrpSpPr/>
          <p:nvPr/>
        </p:nvGrpSpPr>
        <p:grpSpPr>
          <a:xfrm>
            <a:off x="3367231" y="2599015"/>
            <a:ext cx="1042147" cy="921124"/>
            <a:chOff x="7086600" y="5029200"/>
            <a:chExt cx="1042147" cy="921124"/>
          </a:xfrm>
        </p:grpSpPr>
        <p:sp>
          <p:nvSpPr>
            <p:cNvPr id="3" name="Isosceles Triangle 2"/>
            <p:cNvSpPr/>
            <p:nvPr/>
          </p:nvSpPr>
          <p:spPr bwMode="auto">
            <a:xfrm>
              <a:off x="7086600" y="5029200"/>
              <a:ext cx="1042147" cy="921124"/>
            </a:xfrm>
            <a:prstGeom prst="triangl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cxnSp>
          <p:nvCxnSpPr>
            <p:cNvPr id="16" name="Straight Connector 15"/>
            <p:cNvCxnSpPr/>
            <p:nvPr/>
          </p:nvCxnSpPr>
          <p:spPr bwMode="auto">
            <a:xfrm>
              <a:off x="7252335" y="5646420"/>
              <a:ext cx="702945" cy="0"/>
            </a:xfrm>
            <a:prstGeom prst="line">
              <a:avLst/>
            </a:prstGeom>
            <a:noFill/>
            <a:ln w="38100" cap="flat" cmpd="sng" algn="ctr">
              <a:solidFill>
                <a:schemeClr val="tx1"/>
              </a:solidFill>
              <a:prstDash val="solid"/>
              <a:round/>
              <a:headEnd type="none" w="med" len="med"/>
              <a:tailEnd type="none" w="med" len="med"/>
            </a:ln>
            <a:effectLst/>
          </p:spPr>
        </p:cxnSp>
        <p:sp>
          <p:nvSpPr>
            <p:cNvPr id="17" name="Isosceles Triangle 16"/>
            <p:cNvSpPr/>
            <p:nvPr/>
          </p:nvSpPr>
          <p:spPr bwMode="auto">
            <a:xfrm>
              <a:off x="7419975" y="5029200"/>
              <a:ext cx="371475" cy="339090"/>
            </a:xfrm>
            <a:prstGeom prst="triangle">
              <a:avLst/>
            </a:prstGeom>
            <a:solidFill>
              <a:schemeClr val="bg2"/>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grpSp>
      <p:grpSp>
        <p:nvGrpSpPr>
          <p:cNvPr id="35" name="Group 34"/>
          <p:cNvGrpSpPr/>
          <p:nvPr/>
        </p:nvGrpSpPr>
        <p:grpSpPr>
          <a:xfrm>
            <a:off x="6240873" y="2599015"/>
            <a:ext cx="1042147" cy="921124"/>
            <a:chOff x="7976235" y="4568638"/>
            <a:chExt cx="1042147" cy="921124"/>
          </a:xfrm>
        </p:grpSpPr>
        <p:sp>
          <p:nvSpPr>
            <p:cNvPr id="22" name="Isosceles Triangle 21"/>
            <p:cNvSpPr/>
            <p:nvPr/>
          </p:nvSpPr>
          <p:spPr bwMode="auto">
            <a:xfrm>
              <a:off x="7976235" y="4568638"/>
              <a:ext cx="1042147" cy="921124"/>
            </a:xfrm>
            <a:prstGeom prst="triangl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cxnSp>
          <p:nvCxnSpPr>
            <p:cNvPr id="23" name="Straight Connector 22"/>
            <p:cNvCxnSpPr/>
            <p:nvPr/>
          </p:nvCxnSpPr>
          <p:spPr bwMode="auto">
            <a:xfrm>
              <a:off x="8141970" y="5185858"/>
              <a:ext cx="702945" cy="0"/>
            </a:xfrm>
            <a:prstGeom prst="line">
              <a:avLst/>
            </a:prstGeom>
            <a:noFill/>
            <a:ln w="38100" cap="flat" cmpd="sng" algn="ctr">
              <a:solidFill>
                <a:schemeClr val="tx1"/>
              </a:solidFill>
              <a:prstDash val="solid"/>
              <a:round/>
              <a:headEnd type="none" w="med" len="med"/>
              <a:tailEnd type="none" w="med" len="med"/>
            </a:ln>
            <a:effectLst/>
          </p:spPr>
        </p:cxnSp>
        <p:sp>
          <p:nvSpPr>
            <p:cNvPr id="27" name="Isosceles Triangle 26"/>
            <p:cNvSpPr/>
            <p:nvPr/>
          </p:nvSpPr>
          <p:spPr bwMode="auto">
            <a:xfrm>
              <a:off x="8309610" y="4568638"/>
              <a:ext cx="371475" cy="339090"/>
            </a:xfrm>
            <a:prstGeom prst="triangl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20" name="Freeform 19"/>
            <p:cNvSpPr/>
            <p:nvPr/>
          </p:nvSpPr>
          <p:spPr bwMode="auto">
            <a:xfrm>
              <a:off x="8147685" y="4905375"/>
              <a:ext cx="691515" cy="280035"/>
            </a:xfrm>
            <a:custGeom>
              <a:avLst/>
              <a:gdLst>
                <a:gd name="connsiteX0" fmla="*/ 171450 w 691515"/>
                <a:gd name="connsiteY0" fmla="*/ 0 h 280035"/>
                <a:gd name="connsiteX1" fmla="*/ 518160 w 691515"/>
                <a:gd name="connsiteY1" fmla="*/ 0 h 280035"/>
                <a:gd name="connsiteX2" fmla="*/ 691515 w 691515"/>
                <a:gd name="connsiteY2" fmla="*/ 280035 h 280035"/>
                <a:gd name="connsiteX3" fmla="*/ 0 w 691515"/>
                <a:gd name="connsiteY3" fmla="*/ 276225 h 280035"/>
              </a:gdLst>
              <a:ahLst/>
              <a:cxnLst>
                <a:cxn ang="0">
                  <a:pos x="connsiteX0" y="connsiteY0"/>
                </a:cxn>
                <a:cxn ang="0">
                  <a:pos x="connsiteX1" y="connsiteY1"/>
                </a:cxn>
                <a:cxn ang="0">
                  <a:pos x="connsiteX2" y="connsiteY2"/>
                </a:cxn>
                <a:cxn ang="0">
                  <a:pos x="connsiteX3" y="connsiteY3"/>
                </a:cxn>
              </a:cxnLst>
              <a:rect l="l" t="t" r="r" b="b"/>
              <a:pathLst>
                <a:path w="691515" h="280035">
                  <a:moveTo>
                    <a:pt x="171450" y="0"/>
                  </a:moveTo>
                  <a:lnTo>
                    <a:pt x="518160" y="0"/>
                  </a:lnTo>
                  <a:lnTo>
                    <a:pt x="691515" y="280035"/>
                  </a:lnTo>
                  <a:lnTo>
                    <a:pt x="0" y="276225"/>
                  </a:lnTo>
                </a:path>
              </a:pathLst>
            </a:custGeom>
            <a:solidFill>
              <a:schemeClr val="tx2"/>
            </a:solidFill>
            <a:ln w="38100" cap="flat" cmpd="sng" algn="ctr">
              <a:solidFill>
                <a:schemeClr val="tx1"/>
              </a:solidFill>
              <a:prstDash val="solid"/>
              <a:round/>
              <a:headEnd type="none" w="med" len="med"/>
              <a:tailEnd type="none" w="med" len="med"/>
            </a:ln>
            <a:effectLst/>
          </p:spPr>
          <p:txBody>
            <a:bodyPr rtlCol="0" anchor="ctr"/>
            <a:lstStyle/>
            <a:p>
              <a:pPr algn="ctr"/>
              <a:endParaRPr lang="en-US"/>
            </a:p>
          </p:txBody>
        </p:sp>
      </p:grpSp>
      <p:grpSp>
        <p:nvGrpSpPr>
          <p:cNvPr id="33" name="Group 32"/>
          <p:cNvGrpSpPr/>
          <p:nvPr/>
        </p:nvGrpSpPr>
        <p:grpSpPr>
          <a:xfrm>
            <a:off x="6240004" y="4571849"/>
            <a:ext cx="1043884" cy="921124"/>
            <a:chOff x="5587365" y="4994910"/>
            <a:chExt cx="1043884" cy="921124"/>
          </a:xfrm>
        </p:grpSpPr>
        <p:sp>
          <p:nvSpPr>
            <p:cNvPr id="28" name="Isosceles Triangle 27"/>
            <p:cNvSpPr/>
            <p:nvPr/>
          </p:nvSpPr>
          <p:spPr bwMode="auto">
            <a:xfrm>
              <a:off x="5589102" y="4994910"/>
              <a:ext cx="1042147" cy="921124"/>
            </a:xfrm>
            <a:prstGeom prst="triangl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cxnSp>
          <p:nvCxnSpPr>
            <p:cNvPr id="29" name="Straight Connector 28"/>
            <p:cNvCxnSpPr/>
            <p:nvPr/>
          </p:nvCxnSpPr>
          <p:spPr bwMode="auto">
            <a:xfrm>
              <a:off x="5754837" y="5612130"/>
              <a:ext cx="702945" cy="0"/>
            </a:xfrm>
            <a:prstGeom prst="line">
              <a:avLst/>
            </a:prstGeom>
            <a:noFill/>
            <a:ln w="38100" cap="flat" cmpd="sng" algn="ctr">
              <a:solidFill>
                <a:schemeClr val="tx1"/>
              </a:solidFill>
              <a:prstDash val="solid"/>
              <a:round/>
              <a:headEnd type="none" w="med" len="med"/>
              <a:tailEnd type="none" w="med" len="med"/>
            </a:ln>
            <a:effectLst/>
          </p:spPr>
        </p:cxnSp>
        <p:sp>
          <p:nvSpPr>
            <p:cNvPr id="30" name="Isosceles Triangle 29"/>
            <p:cNvSpPr/>
            <p:nvPr/>
          </p:nvSpPr>
          <p:spPr bwMode="auto">
            <a:xfrm>
              <a:off x="5922477" y="4994910"/>
              <a:ext cx="371475" cy="339090"/>
            </a:xfrm>
            <a:prstGeom prst="triangl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sp>
          <p:nvSpPr>
            <p:cNvPr id="32" name="Freeform 31"/>
            <p:cNvSpPr/>
            <p:nvPr/>
          </p:nvSpPr>
          <p:spPr bwMode="auto">
            <a:xfrm>
              <a:off x="5587365" y="5608320"/>
              <a:ext cx="1030605" cy="300990"/>
            </a:xfrm>
            <a:custGeom>
              <a:avLst/>
              <a:gdLst>
                <a:gd name="connsiteX0" fmla="*/ 184785 w 1030605"/>
                <a:gd name="connsiteY0" fmla="*/ 3810 h 300990"/>
                <a:gd name="connsiteX1" fmla="*/ 857250 w 1030605"/>
                <a:gd name="connsiteY1" fmla="*/ 0 h 300990"/>
                <a:gd name="connsiteX2" fmla="*/ 1030605 w 1030605"/>
                <a:gd name="connsiteY2" fmla="*/ 300990 h 300990"/>
                <a:gd name="connsiteX3" fmla="*/ 0 w 1030605"/>
                <a:gd name="connsiteY3" fmla="*/ 300990 h 300990"/>
                <a:gd name="connsiteX4" fmla="*/ 9525 w 1030605"/>
                <a:gd name="connsiteY4" fmla="*/ 300990 h 300990"/>
                <a:gd name="connsiteX5" fmla="*/ 184785 w 1030605"/>
                <a:gd name="connsiteY5" fmla="*/ 3810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0605" h="300990">
                  <a:moveTo>
                    <a:pt x="184785" y="3810"/>
                  </a:moveTo>
                  <a:lnTo>
                    <a:pt x="857250" y="0"/>
                  </a:lnTo>
                  <a:lnTo>
                    <a:pt x="1030605" y="300990"/>
                  </a:lnTo>
                  <a:lnTo>
                    <a:pt x="0" y="300990"/>
                  </a:lnTo>
                  <a:lnTo>
                    <a:pt x="9525" y="300990"/>
                  </a:lnTo>
                  <a:lnTo>
                    <a:pt x="184785" y="3810"/>
                  </a:lnTo>
                  <a:close/>
                </a:path>
              </a:pathLst>
            </a:custGeom>
            <a:solidFill>
              <a:schemeClr val="accent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ndParaRPr>
            </a:p>
          </p:txBody>
        </p:sp>
      </p:grpSp>
      <p:sp>
        <p:nvSpPr>
          <p:cNvPr id="36" name="Oval 35"/>
          <p:cNvSpPr/>
          <p:nvPr/>
        </p:nvSpPr>
        <p:spPr bwMode="auto">
          <a:xfrm>
            <a:off x="3176807" y="4914832"/>
            <a:ext cx="1305085" cy="840442"/>
          </a:xfrm>
          <a:prstGeom prst="ellipse">
            <a:avLst/>
          </a:prstGeom>
          <a:solidFill>
            <a:srgbClr val="FFFF99"/>
          </a:solidFill>
          <a:ln w="38100"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400" dirty="0">
                <a:solidFill>
                  <a:srgbClr val="FF9900"/>
                </a:solidFill>
              </a:rPr>
              <a:t>Staging Area</a:t>
            </a:r>
            <a:endParaRPr kumimoji="0" lang="en-US" sz="1400" b="1" i="0" u="none" strike="noStrike" cap="none" normalizeH="0" baseline="0" dirty="0">
              <a:ln>
                <a:noFill/>
              </a:ln>
              <a:solidFill>
                <a:srgbClr val="FF9900"/>
              </a:solidFill>
              <a:effectLst/>
              <a:latin typeface="Arial" charset="0"/>
            </a:endParaRPr>
          </a:p>
        </p:txBody>
      </p:sp>
      <p:sp>
        <p:nvSpPr>
          <p:cNvPr id="37" name="Right Arrow 36"/>
          <p:cNvSpPr/>
          <p:nvPr/>
        </p:nvSpPr>
        <p:spPr bwMode="auto">
          <a:xfrm>
            <a:off x="4723856" y="5009145"/>
            <a:ext cx="1394434" cy="484632"/>
          </a:xfrm>
          <a:prstGeom prst="rightArrow">
            <a:avLst/>
          </a:prstGeom>
          <a:solidFill>
            <a:schemeClr val="accent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INFRA MODEL</a:t>
            </a:r>
          </a:p>
        </p:txBody>
      </p:sp>
      <p:sp>
        <p:nvSpPr>
          <p:cNvPr id="38" name="Right Arrow 37"/>
          <p:cNvSpPr/>
          <p:nvPr/>
        </p:nvSpPr>
        <p:spPr bwMode="auto">
          <a:xfrm rot="16200000">
            <a:off x="3346978" y="3949711"/>
            <a:ext cx="1126579" cy="484632"/>
          </a:xfrm>
          <a:prstGeom prst="rightArrow">
            <a:avLst/>
          </a:prstGeom>
          <a:solidFill>
            <a:srgbClr val="C0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BUS MODEL</a:t>
            </a:r>
          </a:p>
        </p:txBody>
      </p:sp>
      <p:sp>
        <p:nvSpPr>
          <p:cNvPr id="39" name="Right Arrow 38"/>
          <p:cNvSpPr/>
          <p:nvPr/>
        </p:nvSpPr>
        <p:spPr bwMode="auto">
          <a:xfrm rot="19561678">
            <a:off x="4288696" y="4003773"/>
            <a:ext cx="1936323" cy="484632"/>
          </a:xfrm>
          <a:prstGeom prst="rightArrow">
            <a:avLst/>
          </a:prstGeom>
          <a:solidFill>
            <a:schemeClr val="tx2"/>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050" b="1" i="0" u="none" strike="noStrike" cap="none" normalizeH="0" baseline="0" dirty="0">
                <a:ln>
                  <a:noFill/>
                </a:ln>
                <a:solidFill>
                  <a:schemeClr val="bg1"/>
                </a:solidFill>
                <a:effectLst/>
                <a:latin typeface="Arial" charset="0"/>
              </a:rPr>
              <a:t>OPER MODEL</a:t>
            </a:r>
          </a:p>
        </p:txBody>
      </p:sp>
    </p:spTree>
    <p:extLst>
      <p:ext uri="{BB962C8B-B14F-4D97-AF65-F5344CB8AC3E}">
        <p14:creationId xmlns:p14="http://schemas.microsoft.com/office/powerpoint/2010/main" val="16585293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88" y="493422"/>
            <a:ext cx="8029575" cy="990600"/>
          </a:xfrm>
        </p:spPr>
        <p:txBody>
          <a:bodyPr/>
          <a:lstStyle/>
          <a:p>
            <a:r>
              <a:rPr lang="en-US" dirty="0"/>
              <a:t>Project Prioritization</a:t>
            </a:r>
            <a:br>
              <a:rPr lang="en-US" dirty="0">
                <a:solidFill>
                  <a:srgbClr val="FFC000"/>
                </a:solidFill>
              </a:rPr>
            </a:br>
            <a:r>
              <a:rPr lang="en-US" sz="2800" dirty="0">
                <a:solidFill>
                  <a:srgbClr val="3E544D"/>
                </a:solidFill>
              </a:rPr>
              <a:t>Some core questions</a:t>
            </a:r>
          </a:p>
        </p:txBody>
      </p:sp>
      <p:sp>
        <p:nvSpPr>
          <p:cNvPr id="3" name="Content Placeholder 2"/>
          <p:cNvSpPr>
            <a:spLocks noGrp="1"/>
          </p:cNvSpPr>
          <p:nvPr>
            <p:ph idx="1"/>
          </p:nvPr>
        </p:nvSpPr>
        <p:spPr>
          <a:xfrm>
            <a:off x="744838" y="988722"/>
            <a:ext cx="8010525" cy="5029200"/>
          </a:xfrm>
        </p:spPr>
        <p:txBody>
          <a:bodyPr/>
          <a:lstStyle/>
          <a:p>
            <a:pPr marL="0" indent="0">
              <a:buNone/>
            </a:pPr>
            <a:endParaRPr lang="en-US" dirty="0"/>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Are they sustaining innovations or disruptive innovations?</a:t>
            </a:r>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Are they enabling systems productivity and cost optimization?</a:t>
            </a:r>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Are they increasing business unit performance and revenue growth?</a:t>
            </a:r>
          </a:p>
          <a:p>
            <a:pPr lvl="0">
              <a:lnSpc>
                <a:spcPct val="107000"/>
              </a:lnSpc>
              <a:spcAft>
                <a:spcPts val="800"/>
              </a:spcAft>
              <a:buFont typeface="Symbol" panose="05050102010706020507" pitchFamily="18" charset="2"/>
              <a:buChar char=""/>
            </a:pPr>
            <a:r>
              <a:rPr lang="en-US" sz="18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rPr>
              <a:t>Are they enabling business model transformation?</a:t>
            </a:r>
            <a:endParaRPr lang="en-US" sz="1800" dirty="0">
              <a:solidFill>
                <a:schemeClr val="accent6">
                  <a:lumMod val="75000"/>
                </a:schemeClr>
              </a:solidFill>
            </a:endParaRPr>
          </a:p>
          <a:p>
            <a:endParaRPr lang="en-US" dirty="0"/>
          </a:p>
          <a:p>
            <a:endParaRPr lang="en-US" dirty="0"/>
          </a:p>
          <a:p>
            <a:endParaRPr lang="en-US" dirty="0"/>
          </a:p>
          <a:p>
            <a:pPr lvl="5"/>
            <a:r>
              <a:rPr lang="en-US" dirty="0"/>
              <a:t>				</a:t>
            </a:r>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15</a:t>
            </a:fld>
            <a:endParaRPr lang="en-US" dirty="0"/>
          </a:p>
        </p:txBody>
      </p:sp>
      <p:pic>
        <p:nvPicPr>
          <p:cNvPr id="6" name="Picture 5"/>
          <p:cNvPicPr/>
          <p:nvPr/>
        </p:nvPicPr>
        <p:blipFill>
          <a:blip r:embed="rId2"/>
          <a:stretch>
            <a:fillRect/>
          </a:stretch>
        </p:blipFill>
        <p:spPr>
          <a:xfrm>
            <a:off x="1057013" y="2750821"/>
            <a:ext cx="4558927" cy="3675146"/>
          </a:xfrm>
          <a:prstGeom prst="rect">
            <a:avLst/>
          </a:prstGeom>
        </p:spPr>
      </p:pic>
      <p:sp>
        <p:nvSpPr>
          <p:cNvPr id="5" name="TextBox 4"/>
          <p:cNvSpPr txBox="1"/>
          <p:nvPr/>
        </p:nvSpPr>
        <p:spPr>
          <a:xfrm>
            <a:off x="7543800" y="52785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3597489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88" y="493422"/>
            <a:ext cx="8029575" cy="990600"/>
          </a:xfrm>
        </p:spPr>
        <p:txBody>
          <a:bodyPr/>
          <a:lstStyle/>
          <a:p>
            <a:r>
              <a:rPr lang="en-US" dirty="0"/>
              <a:t>Demand Management</a:t>
            </a:r>
            <a:br>
              <a:rPr lang="en-US" dirty="0">
                <a:solidFill>
                  <a:srgbClr val="FFC000"/>
                </a:solidFill>
              </a:rPr>
            </a:br>
            <a:r>
              <a:rPr lang="en-US" sz="2800" dirty="0">
                <a:solidFill>
                  <a:srgbClr val="3E544D"/>
                </a:solidFill>
              </a:rPr>
              <a:t>Some core questions</a:t>
            </a:r>
          </a:p>
        </p:txBody>
      </p:sp>
      <p:sp>
        <p:nvSpPr>
          <p:cNvPr id="3" name="Content Placeholder 2"/>
          <p:cNvSpPr>
            <a:spLocks noGrp="1"/>
          </p:cNvSpPr>
          <p:nvPr>
            <p:ph idx="1"/>
          </p:nvPr>
        </p:nvSpPr>
        <p:spPr>
          <a:xfrm>
            <a:off x="239683" y="988722"/>
            <a:ext cx="8404843" cy="5029200"/>
          </a:xfrm>
        </p:spPr>
        <p:txBody>
          <a:bodyPr/>
          <a:lstStyle/>
          <a:p>
            <a:pPr marL="0" indent="0">
              <a:buNone/>
            </a:pPr>
            <a:endParaRPr lang="en-US" dirty="0"/>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cs typeface="Times New Roman" panose="02020603050405020304" pitchFamily="18" charset="0"/>
              </a:rPr>
              <a:t>Should we do it? </a:t>
            </a:r>
            <a:r>
              <a:rPr lang="en-US" sz="1800" b="0" dirty="0">
                <a:solidFill>
                  <a:schemeClr val="accent6">
                    <a:lumMod val="75000"/>
                  </a:schemeClr>
                </a:solidFill>
                <a:latin typeface="Calibri" panose="020F0502020204030204" pitchFamily="34" charset="0"/>
                <a:cs typeface="Times New Roman" panose="02020603050405020304" pitchFamily="18" charset="0"/>
              </a:rPr>
              <a:t>Does it align with and support critical business outcomes?</a:t>
            </a:r>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cs typeface="Times New Roman" panose="02020603050405020304" pitchFamily="18" charset="0"/>
              </a:rPr>
              <a:t>Can we do it?</a:t>
            </a:r>
            <a:r>
              <a:rPr lang="en-US" sz="1800" b="0" dirty="0">
                <a:solidFill>
                  <a:schemeClr val="accent6">
                    <a:lumMod val="75000"/>
                  </a:schemeClr>
                </a:solidFill>
                <a:latin typeface="Calibri" panose="020F0502020204030204" pitchFamily="34" charset="0"/>
                <a:cs typeface="Times New Roman" panose="02020603050405020304" pitchFamily="18" charset="0"/>
              </a:rPr>
              <a:t> Do we have the relevant skills, capabilities and capacity to achieve the outcome?</a:t>
            </a:r>
          </a:p>
          <a:p>
            <a:pPr lvl="0">
              <a:lnSpc>
                <a:spcPct val="107000"/>
              </a:lnSpc>
              <a:spcAft>
                <a:spcPts val="0"/>
              </a:spcAft>
              <a:buFont typeface="Symbol" panose="05050102010706020507" pitchFamily="18" charset="2"/>
              <a:buChar char=""/>
            </a:pPr>
            <a:r>
              <a:rPr lang="en-US" sz="1800" dirty="0">
                <a:solidFill>
                  <a:schemeClr val="accent6">
                    <a:lumMod val="75000"/>
                  </a:schemeClr>
                </a:solidFill>
                <a:latin typeface="Calibri" panose="020F0502020204030204" pitchFamily="34" charset="0"/>
                <a:cs typeface="Times New Roman" panose="02020603050405020304" pitchFamily="18" charset="0"/>
              </a:rPr>
              <a:t>Did we do it? </a:t>
            </a:r>
            <a:r>
              <a:rPr lang="en-US" sz="1800" b="0" dirty="0">
                <a:solidFill>
                  <a:schemeClr val="accent6">
                    <a:lumMod val="75000"/>
                  </a:schemeClr>
                </a:solidFill>
                <a:latin typeface="Calibri" panose="020F0502020204030204" pitchFamily="34" charset="0"/>
                <a:cs typeface="Times New Roman" panose="02020603050405020304" pitchFamily="18" charset="0"/>
              </a:rPr>
              <a:t>Do we have the right metrics to measure the achieved outcome vs. the desired outcome?</a:t>
            </a:r>
            <a:endParaRPr lang="en-US" sz="1800" b="0" dirty="0">
              <a:solidFill>
                <a:schemeClr val="accent6">
                  <a:lumMod val="75000"/>
                </a:schemeClr>
              </a:solidFill>
            </a:endParaRPr>
          </a:p>
          <a:p>
            <a:endParaRPr lang="en-US" dirty="0"/>
          </a:p>
          <a:p>
            <a:endParaRPr lang="en-US" dirty="0"/>
          </a:p>
          <a:p>
            <a:pPr lvl="5"/>
            <a:r>
              <a:rPr lang="en-US" dirty="0"/>
              <a:t>				</a:t>
            </a:r>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16</a:t>
            </a:fld>
            <a:endParaRPr lang="en-US" dirty="0"/>
          </a:p>
        </p:txBody>
      </p:sp>
      <p:pic>
        <p:nvPicPr>
          <p:cNvPr id="6" name="Picture 5"/>
          <p:cNvPicPr/>
          <p:nvPr/>
        </p:nvPicPr>
        <p:blipFill>
          <a:blip r:embed="rId2"/>
          <a:stretch>
            <a:fillRect/>
          </a:stretch>
        </p:blipFill>
        <p:spPr>
          <a:xfrm>
            <a:off x="1057013" y="3005054"/>
            <a:ext cx="4558927" cy="3675146"/>
          </a:xfrm>
          <a:prstGeom prst="rect">
            <a:avLst/>
          </a:prstGeom>
        </p:spPr>
      </p:pic>
    </p:spTree>
    <p:extLst>
      <p:ext uri="{BB962C8B-B14F-4D97-AF65-F5344CB8AC3E}">
        <p14:creationId xmlns:p14="http://schemas.microsoft.com/office/powerpoint/2010/main" val="217524332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A7D8EC-7BA7-4863-A4DA-1446C9FA2265}"/>
              </a:ext>
            </a:extLst>
          </p:cNvPr>
          <p:cNvSpPr>
            <a:spLocks noGrp="1"/>
          </p:cNvSpPr>
          <p:nvPr>
            <p:ph type="title"/>
          </p:nvPr>
        </p:nvSpPr>
        <p:spPr>
          <a:xfrm>
            <a:off x="184726" y="614810"/>
            <a:ext cx="8959273" cy="582461"/>
          </a:xfrm>
        </p:spPr>
        <p:txBody>
          <a:bodyPr>
            <a:noAutofit/>
          </a:bodyPr>
          <a:lstStyle/>
          <a:p>
            <a:r>
              <a:rPr lang="en-US" dirty="0">
                <a:solidFill>
                  <a:srgbClr val="938636"/>
                </a:solidFill>
              </a:rPr>
              <a:t>4 Zones Model: Business Value Creation Metrics</a:t>
            </a:r>
            <a:br>
              <a:rPr lang="en-US" dirty="0">
                <a:solidFill>
                  <a:srgbClr val="938636"/>
                </a:solidFill>
              </a:rPr>
            </a:br>
            <a:r>
              <a:rPr lang="en-US" sz="2800" dirty="0">
                <a:solidFill>
                  <a:srgbClr val="3E544D"/>
                </a:solidFill>
              </a:rPr>
              <a:t>Specific metrics for each zone</a:t>
            </a:r>
          </a:p>
        </p:txBody>
      </p:sp>
      <p:grpSp>
        <p:nvGrpSpPr>
          <p:cNvPr id="43" name="Group 8">
            <a:extLst>
              <a:ext uri="{FF2B5EF4-FFF2-40B4-BE49-F238E27FC236}">
                <a16:creationId xmlns:a16="http://schemas.microsoft.com/office/drawing/2014/main" id="{931A3DD3-A9D9-4E08-8D7F-E7BC5E745BA3}"/>
              </a:ext>
            </a:extLst>
          </p:cNvPr>
          <p:cNvGrpSpPr>
            <a:grpSpLocks/>
          </p:cNvGrpSpPr>
          <p:nvPr/>
        </p:nvGrpSpPr>
        <p:grpSpPr bwMode="auto">
          <a:xfrm>
            <a:off x="2520463" y="2401187"/>
            <a:ext cx="4153447" cy="1988344"/>
            <a:chOff x="1286" y="1149"/>
            <a:chExt cx="3161" cy="2202"/>
          </a:xfrm>
        </p:grpSpPr>
        <p:sp>
          <p:nvSpPr>
            <p:cNvPr id="44" name="Line 9">
              <a:extLst>
                <a:ext uri="{FF2B5EF4-FFF2-40B4-BE49-F238E27FC236}">
                  <a16:creationId xmlns:a16="http://schemas.microsoft.com/office/drawing/2014/main" id="{610450D5-65C7-4CA8-90E8-887E7BAAA2DC}"/>
                </a:ext>
              </a:extLst>
            </p:cNvPr>
            <p:cNvSpPr>
              <a:spLocks noChangeShapeType="1"/>
            </p:cNvSpPr>
            <p:nvPr/>
          </p:nvSpPr>
          <p:spPr bwMode="auto">
            <a:xfrm>
              <a:off x="2902" y="1149"/>
              <a:ext cx="0" cy="2202"/>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pPr defTabSz="457146" eaLnBrk="1" fontAlgn="auto" hangingPunct="1">
                <a:spcBef>
                  <a:spcPts val="0"/>
                </a:spcBef>
                <a:spcAft>
                  <a:spcPts val="0"/>
                </a:spcAft>
                <a:defRPr/>
              </a:pPr>
              <a:endParaRPr lang="en-US" sz="1200" b="0">
                <a:solidFill>
                  <a:srgbClr val="4A4A4A"/>
                </a:solidFill>
                <a:latin typeface="Arial"/>
              </a:endParaRPr>
            </a:p>
          </p:txBody>
        </p:sp>
        <p:sp>
          <p:nvSpPr>
            <p:cNvPr id="45" name="Line 10">
              <a:extLst>
                <a:ext uri="{FF2B5EF4-FFF2-40B4-BE49-F238E27FC236}">
                  <a16:creationId xmlns:a16="http://schemas.microsoft.com/office/drawing/2014/main" id="{4EF39F94-C1A1-44CD-A978-292B69FEC770}"/>
                </a:ext>
              </a:extLst>
            </p:cNvPr>
            <p:cNvSpPr>
              <a:spLocks noChangeShapeType="1"/>
            </p:cNvSpPr>
            <p:nvPr/>
          </p:nvSpPr>
          <p:spPr bwMode="auto">
            <a:xfrm rot="5400000">
              <a:off x="2867" y="669"/>
              <a:ext cx="0" cy="3161"/>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pPr defTabSz="457146" eaLnBrk="1" fontAlgn="auto" hangingPunct="1">
                <a:spcBef>
                  <a:spcPts val="0"/>
                </a:spcBef>
                <a:spcAft>
                  <a:spcPts val="0"/>
                </a:spcAft>
                <a:defRPr/>
              </a:pPr>
              <a:endParaRPr lang="en-US" sz="1200" b="0">
                <a:solidFill>
                  <a:srgbClr val="4A4A4A"/>
                </a:solidFill>
                <a:latin typeface="Arial"/>
              </a:endParaRPr>
            </a:p>
          </p:txBody>
        </p:sp>
      </p:grpSp>
      <p:sp>
        <p:nvSpPr>
          <p:cNvPr id="50" name="Text Box 11">
            <a:extLst>
              <a:ext uri="{FF2B5EF4-FFF2-40B4-BE49-F238E27FC236}">
                <a16:creationId xmlns:a16="http://schemas.microsoft.com/office/drawing/2014/main" id="{D2E9FED1-F7D7-4EE5-BBF9-AE50E5DB18F9}"/>
              </a:ext>
            </a:extLst>
          </p:cNvPr>
          <p:cNvSpPr txBox="1">
            <a:spLocks noChangeArrowheads="1"/>
          </p:cNvSpPr>
          <p:nvPr/>
        </p:nvSpPr>
        <p:spPr bwMode="auto">
          <a:xfrm>
            <a:off x="2603274" y="3538144"/>
            <a:ext cx="1563248" cy="307777"/>
          </a:xfrm>
          <a:prstGeom prst="rect">
            <a:avLst/>
          </a:prstGeom>
          <a:noFill/>
          <a:ln>
            <a:noFill/>
          </a:ln>
          <a:effectLst/>
        </p:spPr>
        <p:txBody>
          <a:bodyPr wrap="none">
            <a:spAutoFit/>
          </a:bodyPr>
          <a:lstStyle/>
          <a:p>
            <a:pPr algn="ctr" defTabSz="457146" eaLnBrk="1" fontAlgn="auto" hangingPunct="1">
              <a:spcBef>
                <a:spcPts val="0"/>
              </a:spcBef>
              <a:spcAft>
                <a:spcPts val="0"/>
              </a:spcAft>
              <a:defRPr/>
            </a:pPr>
            <a:r>
              <a:rPr lang="en-US" sz="1400" dirty="0">
                <a:solidFill>
                  <a:srgbClr val="4A4A4A"/>
                </a:solidFill>
                <a:latin typeface="Arial"/>
              </a:rPr>
              <a:t>Incubation Zone</a:t>
            </a:r>
            <a:endParaRPr lang="en-US" sz="1000" b="0" dirty="0">
              <a:solidFill>
                <a:srgbClr val="4A4A4A"/>
              </a:solidFill>
              <a:latin typeface="Arial"/>
            </a:endParaRPr>
          </a:p>
        </p:txBody>
      </p:sp>
      <p:sp>
        <p:nvSpPr>
          <p:cNvPr id="51" name="Text Box 12">
            <a:extLst>
              <a:ext uri="{FF2B5EF4-FFF2-40B4-BE49-F238E27FC236}">
                <a16:creationId xmlns:a16="http://schemas.microsoft.com/office/drawing/2014/main" id="{46E13555-9248-4A25-AA47-7279686E7018}"/>
              </a:ext>
            </a:extLst>
          </p:cNvPr>
          <p:cNvSpPr txBox="1">
            <a:spLocks noChangeArrowheads="1"/>
          </p:cNvSpPr>
          <p:nvPr/>
        </p:nvSpPr>
        <p:spPr bwMode="auto">
          <a:xfrm>
            <a:off x="2403028" y="1988064"/>
            <a:ext cx="1963743" cy="307777"/>
          </a:xfrm>
          <a:prstGeom prst="rect">
            <a:avLst/>
          </a:prstGeom>
          <a:solidFill>
            <a:schemeClr val="bg1"/>
          </a:solidFill>
          <a:ln>
            <a:noFill/>
          </a:ln>
          <a:effectLst/>
        </p:spPr>
        <p:txBody>
          <a:bodyPr wrap="none">
            <a:spAutoFit/>
          </a:bodyPr>
          <a:lstStyle/>
          <a:p>
            <a:pPr algn="ctr" defTabSz="457146" eaLnBrk="1" fontAlgn="auto" hangingPunct="1">
              <a:spcBef>
                <a:spcPts val="0"/>
              </a:spcBef>
              <a:spcAft>
                <a:spcPts val="0"/>
              </a:spcAft>
              <a:defRPr/>
            </a:pPr>
            <a:r>
              <a:rPr lang="en-US" sz="1400" dirty="0">
                <a:solidFill>
                  <a:srgbClr val="4A4A4A"/>
                </a:solidFill>
                <a:latin typeface="Arial"/>
              </a:rPr>
              <a:t>Transformation Zone</a:t>
            </a:r>
          </a:p>
        </p:txBody>
      </p:sp>
      <p:sp>
        <p:nvSpPr>
          <p:cNvPr id="52" name="Text Box 13">
            <a:extLst>
              <a:ext uri="{FF2B5EF4-FFF2-40B4-BE49-F238E27FC236}">
                <a16:creationId xmlns:a16="http://schemas.microsoft.com/office/drawing/2014/main" id="{BD7BDDFC-65CF-45C2-9B98-9F1A82A1FCB4}"/>
              </a:ext>
            </a:extLst>
          </p:cNvPr>
          <p:cNvSpPr txBox="1">
            <a:spLocks noChangeArrowheads="1"/>
          </p:cNvSpPr>
          <p:nvPr/>
        </p:nvSpPr>
        <p:spPr bwMode="auto">
          <a:xfrm>
            <a:off x="5054807" y="1988064"/>
            <a:ext cx="1757212" cy="307777"/>
          </a:xfrm>
          <a:prstGeom prst="rect">
            <a:avLst/>
          </a:prstGeom>
          <a:solidFill>
            <a:schemeClr val="bg1"/>
          </a:solidFill>
          <a:ln>
            <a:noFill/>
          </a:ln>
          <a:effectLst/>
        </p:spPr>
        <p:txBody>
          <a:bodyPr wrap="none">
            <a:spAutoFit/>
          </a:bodyPr>
          <a:lstStyle/>
          <a:p>
            <a:pPr algn="ctr" defTabSz="457146" eaLnBrk="1" fontAlgn="auto" hangingPunct="1">
              <a:spcBef>
                <a:spcPts val="0"/>
              </a:spcBef>
              <a:spcAft>
                <a:spcPts val="0"/>
              </a:spcAft>
              <a:defRPr/>
            </a:pPr>
            <a:r>
              <a:rPr lang="en-US" sz="1400" dirty="0">
                <a:solidFill>
                  <a:srgbClr val="4A4A4A"/>
                </a:solidFill>
                <a:latin typeface="Arial"/>
              </a:rPr>
              <a:t>Performance Zone</a:t>
            </a:r>
            <a:endParaRPr lang="en-US" sz="1400" b="0" dirty="0">
              <a:solidFill>
                <a:srgbClr val="4A4A4A"/>
              </a:solidFill>
              <a:latin typeface="Arial"/>
            </a:endParaRPr>
          </a:p>
        </p:txBody>
      </p:sp>
      <p:sp>
        <p:nvSpPr>
          <p:cNvPr id="53" name="Text Box 14">
            <a:extLst>
              <a:ext uri="{FF2B5EF4-FFF2-40B4-BE49-F238E27FC236}">
                <a16:creationId xmlns:a16="http://schemas.microsoft.com/office/drawing/2014/main" id="{D0821A16-F228-448D-A6CD-C63ED8DBE301}"/>
              </a:ext>
            </a:extLst>
          </p:cNvPr>
          <p:cNvSpPr txBox="1">
            <a:spLocks noChangeArrowheads="1"/>
          </p:cNvSpPr>
          <p:nvPr/>
        </p:nvSpPr>
        <p:spPr bwMode="auto">
          <a:xfrm>
            <a:off x="5076557" y="3554046"/>
            <a:ext cx="1713715" cy="307777"/>
          </a:xfrm>
          <a:prstGeom prst="rect">
            <a:avLst/>
          </a:prstGeom>
          <a:noFill/>
          <a:ln>
            <a:noFill/>
          </a:ln>
          <a:effectLst/>
        </p:spPr>
        <p:txBody>
          <a:bodyPr wrap="square">
            <a:spAutoFit/>
          </a:bodyPr>
          <a:lstStyle/>
          <a:p>
            <a:pPr algn="ctr" defTabSz="457146" eaLnBrk="1" fontAlgn="auto" hangingPunct="1">
              <a:spcBef>
                <a:spcPts val="0"/>
              </a:spcBef>
              <a:spcAft>
                <a:spcPts val="0"/>
              </a:spcAft>
              <a:defRPr/>
            </a:pPr>
            <a:r>
              <a:rPr lang="en-US" sz="1400" dirty="0">
                <a:solidFill>
                  <a:srgbClr val="4A4A4A"/>
                </a:solidFill>
                <a:latin typeface="Arial"/>
              </a:rPr>
              <a:t>Productivity Zone</a:t>
            </a:r>
            <a:endParaRPr lang="en-US" sz="1400" b="0" dirty="0">
              <a:solidFill>
                <a:srgbClr val="4A4A4A"/>
              </a:solidFill>
              <a:latin typeface="Arial"/>
            </a:endParaRPr>
          </a:p>
        </p:txBody>
      </p:sp>
      <p:sp>
        <p:nvSpPr>
          <p:cNvPr id="54" name="TextBox 53">
            <a:extLst>
              <a:ext uri="{FF2B5EF4-FFF2-40B4-BE49-F238E27FC236}">
                <a16:creationId xmlns:a16="http://schemas.microsoft.com/office/drawing/2014/main" id="{2D31518C-5095-4771-9DAB-5409835F09C5}"/>
              </a:ext>
            </a:extLst>
          </p:cNvPr>
          <p:cNvSpPr txBox="1"/>
          <p:nvPr/>
        </p:nvSpPr>
        <p:spPr>
          <a:xfrm>
            <a:off x="1120868" y="4991011"/>
            <a:ext cx="7366119" cy="830997"/>
          </a:xfrm>
          <a:prstGeom prst="rect">
            <a:avLst/>
          </a:prstGeom>
          <a:noFill/>
        </p:spPr>
        <p:txBody>
          <a:bodyPr wrap="none" rtlCol="0">
            <a:spAutoFit/>
          </a:bodyPr>
          <a:lstStyle/>
          <a:p>
            <a:pPr algn="ctr" defTabSz="457146" eaLnBrk="1" fontAlgn="auto" hangingPunct="1">
              <a:spcBef>
                <a:spcPts val="0"/>
              </a:spcBef>
              <a:spcAft>
                <a:spcPts val="0"/>
              </a:spcAft>
              <a:defRPr/>
            </a:pPr>
            <a:endParaRPr lang="en-US" sz="1600" dirty="0">
              <a:solidFill>
                <a:srgbClr val="938636"/>
              </a:solidFill>
              <a:latin typeface="Arial"/>
            </a:endParaRPr>
          </a:p>
          <a:p>
            <a:pPr algn="ctr" defTabSz="457146" eaLnBrk="1" fontAlgn="auto" hangingPunct="1">
              <a:spcBef>
                <a:spcPts val="0"/>
              </a:spcBef>
              <a:spcAft>
                <a:spcPts val="0"/>
              </a:spcAft>
              <a:defRPr/>
            </a:pPr>
            <a:r>
              <a:rPr lang="en-US" sz="1600" dirty="0">
                <a:solidFill>
                  <a:srgbClr val="938636"/>
                </a:solidFill>
                <a:latin typeface="Arial"/>
              </a:rPr>
              <a:t>Key Takeaway</a:t>
            </a:r>
          </a:p>
          <a:p>
            <a:pPr algn="ctr" defTabSz="457146" eaLnBrk="1" fontAlgn="auto" hangingPunct="1">
              <a:spcBef>
                <a:spcPts val="0"/>
              </a:spcBef>
              <a:spcAft>
                <a:spcPts val="0"/>
              </a:spcAft>
              <a:defRPr/>
            </a:pPr>
            <a:r>
              <a:rPr lang="en-US" sz="1600" b="0" i="1" dirty="0">
                <a:solidFill>
                  <a:srgbClr val="3E544D"/>
                </a:solidFill>
                <a:latin typeface="Arial"/>
              </a:rPr>
              <a:t>Don’t use the metrics of one zone to measure the performance of another zone</a:t>
            </a:r>
          </a:p>
        </p:txBody>
      </p:sp>
      <p:sp>
        <p:nvSpPr>
          <p:cNvPr id="2" name="TextBox 1">
            <a:extLst>
              <a:ext uri="{FF2B5EF4-FFF2-40B4-BE49-F238E27FC236}">
                <a16:creationId xmlns:a16="http://schemas.microsoft.com/office/drawing/2014/main" id="{1E72A436-9C5F-4E5A-AC5E-661E800989E2}"/>
              </a:ext>
            </a:extLst>
          </p:cNvPr>
          <p:cNvSpPr txBox="1"/>
          <p:nvPr/>
        </p:nvSpPr>
        <p:spPr>
          <a:xfrm>
            <a:off x="7541931" y="2498343"/>
            <a:ext cx="873124" cy="523220"/>
          </a:xfrm>
          <a:prstGeom prst="rect">
            <a:avLst/>
          </a:prstGeom>
          <a:noFill/>
        </p:spPr>
        <p:txBody>
          <a:bodyPr wrap="none" rtlCol="0">
            <a:spAutoFit/>
          </a:bodyPr>
          <a:lstStyle/>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Investor</a:t>
            </a:r>
          </a:p>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Metrics</a:t>
            </a:r>
          </a:p>
        </p:txBody>
      </p:sp>
      <p:sp>
        <p:nvSpPr>
          <p:cNvPr id="27" name="TextBox 26">
            <a:extLst>
              <a:ext uri="{FF2B5EF4-FFF2-40B4-BE49-F238E27FC236}">
                <a16:creationId xmlns:a16="http://schemas.microsoft.com/office/drawing/2014/main" id="{0CDC0A8C-F9DD-4F92-9579-31EDB4709A40}"/>
              </a:ext>
            </a:extLst>
          </p:cNvPr>
          <p:cNvSpPr txBox="1"/>
          <p:nvPr/>
        </p:nvSpPr>
        <p:spPr>
          <a:xfrm>
            <a:off x="7569917" y="4029047"/>
            <a:ext cx="817148" cy="523220"/>
          </a:xfrm>
          <a:prstGeom prst="rect">
            <a:avLst/>
          </a:prstGeom>
          <a:noFill/>
        </p:spPr>
        <p:txBody>
          <a:bodyPr wrap="none" rtlCol="0">
            <a:spAutoFit/>
          </a:bodyPr>
          <a:lstStyle/>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Process</a:t>
            </a:r>
          </a:p>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Metrics</a:t>
            </a:r>
          </a:p>
        </p:txBody>
      </p:sp>
      <p:sp>
        <p:nvSpPr>
          <p:cNvPr id="28" name="TextBox 27">
            <a:extLst>
              <a:ext uri="{FF2B5EF4-FFF2-40B4-BE49-F238E27FC236}">
                <a16:creationId xmlns:a16="http://schemas.microsoft.com/office/drawing/2014/main" id="{5C240173-B0B8-4810-BD3F-78D5257CDCBB}"/>
              </a:ext>
            </a:extLst>
          </p:cNvPr>
          <p:cNvSpPr txBox="1"/>
          <p:nvPr/>
        </p:nvSpPr>
        <p:spPr>
          <a:xfrm>
            <a:off x="520458" y="2498343"/>
            <a:ext cx="1310167" cy="523220"/>
          </a:xfrm>
          <a:prstGeom prst="rect">
            <a:avLst/>
          </a:prstGeom>
          <a:noFill/>
        </p:spPr>
        <p:txBody>
          <a:bodyPr wrap="none" rtlCol="0">
            <a:spAutoFit/>
          </a:bodyPr>
          <a:lstStyle/>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Hypergrowth</a:t>
            </a:r>
          </a:p>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Metrics</a:t>
            </a:r>
          </a:p>
        </p:txBody>
      </p:sp>
      <p:sp>
        <p:nvSpPr>
          <p:cNvPr id="29" name="TextBox 28">
            <a:extLst>
              <a:ext uri="{FF2B5EF4-FFF2-40B4-BE49-F238E27FC236}">
                <a16:creationId xmlns:a16="http://schemas.microsoft.com/office/drawing/2014/main" id="{A63763E9-20B0-4C98-A919-A73B13A0B0F3}"/>
              </a:ext>
            </a:extLst>
          </p:cNvPr>
          <p:cNvSpPr txBox="1"/>
          <p:nvPr/>
        </p:nvSpPr>
        <p:spPr>
          <a:xfrm>
            <a:off x="751161" y="4029047"/>
            <a:ext cx="848758" cy="523220"/>
          </a:xfrm>
          <a:prstGeom prst="rect">
            <a:avLst/>
          </a:prstGeom>
          <a:noFill/>
        </p:spPr>
        <p:txBody>
          <a:bodyPr wrap="none" rtlCol="0">
            <a:spAutoFit/>
          </a:bodyPr>
          <a:lstStyle/>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Venture</a:t>
            </a:r>
          </a:p>
          <a:p>
            <a:pPr algn="ctr" defTabSz="457146" eaLnBrk="1" fontAlgn="auto" hangingPunct="1">
              <a:spcBef>
                <a:spcPts val="0"/>
              </a:spcBef>
              <a:spcAft>
                <a:spcPts val="0"/>
              </a:spcAft>
              <a:defRPr/>
            </a:pPr>
            <a:r>
              <a:rPr lang="en-US" sz="1400" dirty="0">
                <a:solidFill>
                  <a:schemeClr val="accent6">
                    <a:lumMod val="75000"/>
                  </a:schemeClr>
                </a:solidFill>
                <a:latin typeface="Lato Light" charset="0"/>
                <a:ea typeface="Lato Light" charset="0"/>
                <a:cs typeface="Lato Light" charset="0"/>
              </a:rPr>
              <a:t>Metrics</a:t>
            </a:r>
          </a:p>
        </p:txBody>
      </p:sp>
      <p:sp>
        <p:nvSpPr>
          <p:cNvPr id="19" name="Rectangle 18">
            <a:extLst>
              <a:ext uri="{FF2B5EF4-FFF2-40B4-BE49-F238E27FC236}">
                <a16:creationId xmlns:a16="http://schemas.microsoft.com/office/drawing/2014/main" id="{E1D6915B-84B3-45F4-9CC5-277081853B25}"/>
              </a:ext>
            </a:extLst>
          </p:cNvPr>
          <p:cNvSpPr/>
          <p:nvPr/>
        </p:nvSpPr>
        <p:spPr>
          <a:xfrm>
            <a:off x="5149371" y="2255968"/>
            <a:ext cx="1774845" cy="1015663"/>
          </a:xfrm>
          <a:prstGeom prst="rect">
            <a:avLst/>
          </a:prstGeom>
        </p:spPr>
        <p:txBody>
          <a:bodyPr wrap="none">
            <a:spAutoFit/>
          </a:bodyPr>
          <a:lstStyle/>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Bookings vs. plan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Revenue vs. plan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Contribution margins</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Market share</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Wallet share</a:t>
            </a:r>
          </a:p>
        </p:txBody>
      </p:sp>
      <p:sp>
        <p:nvSpPr>
          <p:cNvPr id="20" name="Rectangle 19">
            <a:extLst>
              <a:ext uri="{FF2B5EF4-FFF2-40B4-BE49-F238E27FC236}">
                <a16:creationId xmlns:a16="http://schemas.microsoft.com/office/drawing/2014/main" id="{1BD0D201-1D77-47CB-A0D5-7192C370AF10}"/>
              </a:ext>
            </a:extLst>
          </p:cNvPr>
          <p:cNvSpPr/>
          <p:nvPr/>
        </p:nvSpPr>
        <p:spPr>
          <a:xfrm>
            <a:off x="5158389" y="3794625"/>
            <a:ext cx="2014269" cy="1015663"/>
          </a:xfrm>
          <a:prstGeom prst="rect">
            <a:avLst/>
          </a:prstGeom>
        </p:spPr>
        <p:txBody>
          <a:bodyPr wrap="none">
            <a:spAutoFit/>
          </a:bodyPr>
          <a:lstStyle/>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Cost optimization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Regulatory compliance</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Technical debt reduction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Undesired attrition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Net Promoter Score</a:t>
            </a:r>
          </a:p>
        </p:txBody>
      </p:sp>
      <p:sp>
        <p:nvSpPr>
          <p:cNvPr id="25" name="Rectangle 24">
            <a:extLst>
              <a:ext uri="{FF2B5EF4-FFF2-40B4-BE49-F238E27FC236}">
                <a16:creationId xmlns:a16="http://schemas.microsoft.com/office/drawing/2014/main" id="{49875527-D2EA-40AA-BC9B-3B89331E760A}"/>
              </a:ext>
            </a:extLst>
          </p:cNvPr>
          <p:cNvSpPr/>
          <p:nvPr/>
        </p:nvSpPr>
        <p:spPr>
          <a:xfrm>
            <a:off x="2176255" y="3810529"/>
            <a:ext cx="2295821" cy="1015663"/>
          </a:xfrm>
          <a:prstGeom prst="rect">
            <a:avLst/>
          </a:prstGeom>
        </p:spPr>
        <p:txBody>
          <a:bodyPr wrap="none">
            <a:spAutoFit/>
          </a:bodyPr>
          <a:lstStyle/>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10X performance advantage</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Time to Value</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Adoption &amp; Utilization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User engagement</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Category positioning</a:t>
            </a:r>
          </a:p>
        </p:txBody>
      </p:sp>
      <p:sp>
        <p:nvSpPr>
          <p:cNvPr id="26" name="Rectangle 25">
            <a:extLst>
              <a:ext uri="{FF2B5EF4-FFF2-40B4-BE49-F238E27FC236}">
                <a16:creationId xmlns:a16="http://schemas.microsoft.com/office/drawing/2014/main" id="{1AED2768-D356-40EA-944D-C7EB2223A976}"/>
              </a:ext>
            </a:extLst>
          </p:cNvPr>
          <p:cNvSpPr/>
          <p:nvPr/>
        </p:nvSpPr>
        <p:spPr>
          <a:xfrm>
            <a:off x="2155495" y="2271871"/>
            <a:ext cx="2416505" cy="1015663"/>
          </a:xfrm>
          <a:prstGeom prst="rect">
            <a:avLst/>
          </a:prstGeom>
        </p:spPr>
        <p:txBody>
          <a:bodyPr wrap="square">
            <a:spAutoFit/>
          </a:bodyPr>
          <a:lstStyle/>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Revenue hypergrowth</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Win/loss ratio</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Churn</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Customer acquisition cost</a:t>
            </a:r>
          </a:p>
          <a:p>
            <a:pPr marL="174625" indent="-174625" defTabSz="457146" eaLnBrk="1" fontAlgn="auto" hangingPunct="1">
              <a:spcBef>
                <a:spcPts val="0"/>
              </a:spcBef>
              <a:spcAft>
                <a:spcPts val="0"/>
              </a:spcAft>
              <a:buFont typeface="Arial" panose="020B0604020202020204" pitchFamily="34" charset="0"/>
              <a:buChar char="•"/>
              <a:defRPr/>
            </a:pPr>
            <a:r>
              <a:rPr lang="en-US" sz="1200" b="0" dirty="0">
                <a:solidFill>
                  <a:srgbClr val="4A4A4A">
                    <a:lumMod val="60000"/>
                    <a:lumOff val="40000"/>
                  </a:srgbClr>
                </a:solidFill>
                <a:latin typeface="Arial"/>
              </a:rPr>
              <a:t>Partner engagement</a:t>
            </a:r>
          </a:p>
        </p:txBody>
      </p:sp>
    </p:spTree>
    <p:extLst>
      <p:ext uri="{BB962C8B-B14F-4D97-AF65-F5344CB8AC3E}">
        <p14:creationId xmlns:p14="http://schemas.microsoft.com/office/powerpoint/2010/main" val="21758923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up)">
                                      <p:cBhvr>
                                        <p:cTn id="2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58" y="545783"/>
            <a:ext cx="8029575" cy="990600"/>
          </a:xfrm>
        </p:spPr>
        <p:txBody>
          <a:bodyPr/>
          <a:lstStyle/>
          <a:p>
            <a:r>
              <a:rPr lang="en-US" sz="3600" dirty="0"/>
              <a:t>Contact Information</a:t>
            </a:r>
          </a:p>
        </p:txBody>
      </p:sp>
      <p:sp>
        <p:nvSpPr>
          <p:cNvPr id="3" name="Content Placeholder 2"/>
          <p:cNvSpPr>
            <a:spLocks noGrp="1"/>
          </p:cNvSpPr>
          <p:nvPr>
            <p:ph idx="1"/>
          </p:nvPr>
        </p:nvSpPr>
        <p:spPr>
          <a:xfrm>
            <a:off x="801988" y="728663"/>
            <a:ext cx="8010525" cy="5029200"/>
          </a:xfrm>
        </p:spPr>
        <p:txBody>
          <a:bodyPr/>
          <a:lstStyle/>
          <a:p>
            <a:endParaRPr lang="en-US" dirty="0"/>
          </a:p>
          <a:p>
            <a:endParaRPr lang="en-US" dirty="0"/>
          </a:p>
          <a:p>
            <a:endParaRPr lang="en-US" dirty="0"/>
          </a:p>
          <a:p>
            <a:pPr lvl="3"/>
            <a:r>
              <a:rPr lang="en-US" sz="2400" dirty="0">
                <a:solidFill>
                  <a:srgbClr val="3E544D"/>
                </a:solidFill>
              </a:rPr>
              <a:t>Peter D. Moore</a:t>
            </a:r>
          </a:p>
          <a:p>
            <a:pPr lvl="3"/>
            <a:r>
              <a:rPr lang="en-US" sz="2400" dirty="0">
                <a:solidFill>
                  <a:srgbClr val="3E544D"/>
                </a:solidFill>
              </a:rPr>
              <a:t>President</a:t>
            </a:r>
          </a:p>
          <a:p>
            <a:pPr lvl="3"/>
            <a:r>
              <a:rPr lang="en-US" sz="2400" dirty="0">
                <a:solidFill>
                  <a:srgbClr val="3E544D"/>
                </a:solidFill>
              </a:rPr>
              <a:t>Wild Oak Enterprises LLC</a:t>
            </a:r>
          </a:p>
          <a:p>
            <a:pPr lvl="3"/>
            <a:r>
              <a:rPr lang="en-US" sz="2400" dirty="0">
                <a:solidFill>
                  <a:srgbClr val="3E544D"/>
                </a:solidFill>
              </a:rPr>
              <a:t>310-395-2476</a:t>
            </a:r>
          </a:p>
          <a:p>
            <a:pPr lvl="3"/>
            <a:r>
              <a:rPr lang="en-US" dirty="0">
                <a:solidFill>
                  <a:schemeClr val="accent6">
                    <a:lumMod val="75000"/>
                  </a:schemeClr>
                </a:solidFill>
                <a:hlinkClick r:id="rId2">
                  <a:extLst>
                    <a:ext uri="{A12FA001-AC4F-418D-AE19-62706E023703}">
                      <ahyp:hlinkClr xmlns:ahyp="http://schemas.microsoft.com/office/drawing/2018/hyperlinkcolor" val="tx"/>
                    </a:ext>
                  </a:extLst>
                </a:hlinkClick>
              </a:rPr>
              <a:t>pdmoore@woellc.com</a:t>
            </a:r>
            <a:endParaRPr lang="en-US" dirty="0">
              <a:solidFill>
                <a:schemeClr val="accent6">
                  <a:lumMod val="75000"/>
                </a:schemeClr>
              </a:solidFill>
            </a:endParaRPr>
          </a:p>
          <a:p>
            <a:pPr marL="1371600" lvl="3" indent="0">
              <a:buNone/>
            </a:pPr>
            <a:endParaRPr lang="en-US" dirty="0"/>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18</a:t>
            </a:fld>
            <a:endParaRPr lang="en-US" dirty="0"/>
          </a:p>
        </p:txBody>
      </p:sp>
    </p:spTree>
    <p:extLst>
      <p:ext uri="{BB962C8B-B14F-4D97-AF65-F5344CB8AC3E}">
        <p14:creationId xmlns:p14="http://schemas.microsoft.com/office/powerpoint/2010/main" val="23608028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9F42-59E4-43F3-BBA6-2958E22C3345}"/>
              </a:ext>
            </a:extLst>
          </p:cNvPr>
          <p:cNvSpPr>
            <a:spLocks noGrp="1"/>
          </p:cNvSpPr>
          <p:nvPr>
            <p:ph type="title"/>
          </p:nvPr>
        </p:nvSpPr>
        <p:spPr/>
        <p:txBody>
          <a:bodyPr/>
          <a:lstStyle/>
          <a:p>
            <a:r>
              <a:rPr lang="en-US" dirty="0"/>
              <a:t>A Tale of Two Stories at Microsoft</a:t>
            </a:r>
          </a:p>
        </p:txBody>
      </p:sp>
      <p:sp>
        <p:nvSpPr>
          <p:cNvPr id="4" name="Slide Number Placeholder 3">
            <a:extLst>
              <a:ext uri="{FF2B5EF4-FFF2-40B4-BE49-F238E27FC236}">
                <a16:creationId xmlns:a16="http://schemas.microsoft.com/office/drawing/2014/main" id="{531CDE40-B03F-4A5D-B7ED-61CA6DB6A5BD}"/>
              </a:ext>
            </a:extLst>
          </p:cNvPr>
          <p:cNvSpPr>
            <a:spLocks noGrp="1"/>
          </p:cNvSpPr>
          <p:nvPr>
            <p:ph type="sldNum" sz="quarter" idx="11"/>
          </p:nvPr>
        </p:nvSpPr>
        <p:spPr/>
        <p:txBody>
          <a:bodyPr/>
          <a:lstStyle/>
          <a:p>
            <a:pPr>
              <a:defRPr/>
            </a:pPr>
            <a:fld id="{67C2F18E-46AE-4775-AF21-947A0F65BC36}" type="slidenum">
              <a:rPr lang="en-US" smtClean="0"/>
              <a:pPr>
                <a:defRPr/>
              </a:pPr>
              <a:t>2</a:t>
            </a:fld>
            <a:endParaRPr lang="en-US" dirty="0"/>
          </a:p>
        </p:txBody>
      </p:sp>
      <p:pic>
        <p:nvPicPr>
          <p:cNvPr id="1026" name="Picture 2" descr="Image result for microsoft logo">
            <a:extLst>
              <a:ext uri="{FF2B5EF4-FFF2-40B4-BE49-F238E27FC236}">
                <a16:creationId xmlns:a16="http://schemas.microsoft.com/office/drawing/2014/main" id="{3D9E17E2-0ED3-4ADA-9120-B0AF37AC10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2428" y="1266825"/>
            <a:ext cx="4203441" cy="416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1483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5A44-C16C-467D-99AB-8C09E346747D}"/>
              </a:ext>
            </a:extLst>
          </p:cNvPr>
          <p:cNvSpPr>
            <a:spLocks noGrp="1"/>
          </p:cNvSpPr>
          <p:nvPr>
            <p:ph type="title"/>
          </p:nvPr>
        </p:nvSpPr>
        <p:spPr>
          <a:xfrm>
            <a:off x="725788" y="196418"/>
            <a:ext cx="8029575" cy="990600"/>
          </a:xfrm>
        </p:spPr>
        <p:txBody>
          <a:bodyPr/>
          <a:lstStyle/>
          <a:p>
            <a:r>
              <a:rPr lang="en-US" dirty="0"/>
              <a:t>The Legacy Mindset About IT   </a:t>
            </a:r>
            <a:br>
              <a:rPr lang="en-US" dirty="0"/>
            </a:br>
            <a:r>
              <a:rPr lang="en-US" sz="2800" dirty="0">
                <a:solidFill>
                  <a:srgbClr val="3E544D"/>
                </a:solidFill>
              </a:rPr>
              <a:t>IT’s past</a:t>
            </a:r>
          </a:p>
        </p:txBody>
      </p:sp>
      <p:sp>
        <p:nvSpPr>
          <p:cNvPr id="3" name="Content Placeholder 2">
            <a:extLst>
              <a:ext uri="{FF2B5EF4-FFF2-40B4-BE49-F238E27FC236}">
                <a16:creationId xmlns:a16="http://schemas.microsoft.com/office/drawing/2014/main" id="{CCBAC8C7-E54F-4D0E-990A-C650C5F88AE8}"/>
              </a:ext>
            </a:extLst>
          </p:cNvPr>
          <p:cNvSpPr>
            <a:spLocks noGrp="1"/>
          </p:cNvSpPr>
          <p:nvPr>
            <p:ph idx="1"/>
          </p:nvPr>
        </p:nvSpPr>
        <p:spPr>
          <a:xfrm>
            <a:off x="725788" y="1187018"/>
            <a:ext cx="8010525" cy="4725841"/>
          </a:xfrm>
        </p:spPr>
        <p:txBody>
          <a:bodyPr/>
          <a:lstStyle/>
          <a:p>
            <a:r>
              <a:rPr lang="en-US" dirty="0">
                <a:solidFill>
                  <a:schemeClr val="accent6">
                    <a:lumMod val="75000"/>
                  </a:schemeClr>
                </a:solidFill>
              </a:rPr>
              <a:t>40-50% of CEOs and Boards still see IT as a cost center not a revenue generator</a:t>
            </a:r>
          </a:p>
          <a:p>
            <a:endParaRPr lang="en-US" dirty="0">
              <a:solidFill>
                <a:schemeClr val="accent6">
                  <a:lumMod val="75000"/>
                </a:schemeClr>
              </a:solidFill>
            </a:endParaRPr>
          </a:p>
          <a:p>
            <a:r>
              <a:rPr lang="en-US" dirty="0">
                <a:solidFill>
                  <a:schemeClr val="accent6">
                    <a:lumMod val="75000"/>
                  </a:schemeClr>
                </a:solidFill>
              </a:rPr>
              <a:t>Less than 25% of companies are using digital technologies to advance their business strategy </a:t>
            </a:r>
          </a:p>
          <a:p>
            <a:endParaRPr lang="en-US" dirty="0">
              <a:solidFill>
                <a:schemeClr val="accent6">
                  <a:lumMod val="75000"/>
                </a:schemeClr>
              </a:solidFill>
            </a:endParaRPr>
          </a:p>
          <a:p>
            <a:r>
              <a:rPr lang="en-US" dirty="0">
                <a:solidFill>
                  <a:schemeClr val="accent6">
                    <a:lumMod val="75000"/>
                  </a:schemeClr>
                </a:solidFill>
              </a:rPr>
              <a:t>IT spends 80% of its resources and budget on running the business and only 20% on changing the business</a:t>
            </a: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p:txBody>
      </p:sp>
      <p:sp>
        <p:nvSpPr>
          <p:cNvPr id="4" name="Slide Number Placeholder 3">
            <a:extLst>
              <a:ext uri="{FF2B5EF4-FFF2-40B4-BE49-F238E27FC236}">
                <a16:creationId xmlns:a16="http://schemas.microsoft.com/office/drawing/2014/main" id="{DD6EE64D-8027-44C7-94A8-BEFB86E09457}"/>
              </a:ext>
            </a:extLst>
          </p:cNvPr>
          <p:cNvSpPr>
            <a:spLocks noGrp="1"/>
          </p:cNvSpPr>
          <p:nvPr>
            <p:ph type="sldNum" sz="quarter" idx="11"/>
          </p:nvPr>
        </p:nvSpPr>
        <p:spPr/>
        <p:txBody>
          <a:bodyPr/>
          <a:lstStyle/>
          <a:p>
            <a:pPr>
              <a:defRPr/>
            </a:pPr>
            <a:fld id="{67C2F18E-46AE-4775-AF21-947A0F65BC36}" type="slidenum">
              <a:rPr lang="en-US" smtClean="0"/>
              <a:pPr>
                <a:defRPr/>
              </a:pPr>
              <a:t>3</a:t>
            </a:fld>
            <a:endParaRPr lang="en-US" dirty="0"/>
          </a:p>
        </p:txBody>
      </p:sp>
      <p:pic>
        <p:nvPicPr>
          <p:cNvPr id="5" name="Content Placeholder 4" descr="Image result for 80% vs. 20%">
            <a:extLst>
              <a:ext uri="{FF2B5EF4-FFF2-40B4-BE49-F238E27FC236}">
                <a16:creationId xmlns:a16="http://schemas.microsoft.com/office/drawing/2014/main" id="{0894BEFE-FA61-4CAF-93E0-42B059DAE30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902692" y="4839855"/>
            <a:ext cx="2031999" cy="1718109"/>
          </a:xfrm>
          <a:prstGeom prst="rect">
            <a:avLst/>
          </a:prstGeom>
          <a:noFill/>
          <a:ln w="9525">
            <a:noFill/>
            <a:miter lim="800000"/>
            <a:headEnd/>
            <a:tailEnd/>
          </a:ln>
        </p:spPr>
      </p:pic>
    </p:spTree>
    <p:extLst>
      <p:ext uri="{BB962C8B-B14F-4D97-AF65-F5344CB8AC3E}">
        <p14:creationId xmlns:p14="http://schemas.microsoft.com/office/powerpoint/2010/main" val="38209404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2" name="Group 8"/>
          <p:cNvGrpSpPr>
            <a:grpSpLocks/>
          </p:cNvGrpSpPr>
          <p:nvPr/>
        </p:nvGrpSpPr>
        <p:grpSpPr bwMode="auto">
          <a:xfrm>
            <a:off x="3946373" y="2481234"/>
            <a:ext cx="3495675" cy="2651125"/>
            <a:chOff x="1286" y="1149"/>
            <a:chExt cx="3161" cy="2202"/>
          </a:xfrm>
        </p:grpSpPr>
        <p:sp>
          <p:nvSpPr>
            <p:cNvPr id="16393" name="Line 9"/>
            <p:cNvSpPr>
              <a:spLocks noChangeShapeType="1"/>
            </p:cNvSpPr>
            <p:nvPr/>
          </p:nvSpPr>
          <p:spPr bwMode="auto">
            <a:xfrm>
              <a:off x="2902" y="1149"/>
              <a:ext cx="0" cy="2202"/>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4F4F51"/>
                </a:solidFill>
                <a:effectLst/>
                <a:uLnTx/>
                <a:uFillTx/>
                <a:latin typeface="Arial" charset="0"/>
                <a:ea typeface="+mn-ea"/>
                <a:cs typeface="+mn-cs"/>
              </a:endParaRPr>
            </a:p>
          </p:txBody>
        </p:sp>
        <p:sp>
          <p:nvSpPr>
            <p:cNvPr id="16394" name="Line 10"/>
            <p:cNvSpPr>
              <a:spLocks noChangeShapeType="1"/>
            </p:cNvSpPr>
            <p:nvPr/>
          </p:nvSpPr>
          <p:spPr bwMode="auto">
            <a:xfrm rot="5400000">
              <a:off x="2867" y="669"/>
              <a:ext cx="0" cy="3161"/>
            </a:xfrm>
            <a:prstGeom prst="line">
              <a:avLst/>
            </a:prstGeom>
            <a:noFill/>
            <a:ln w="38100">
              <a:solidFill>
                <a:srgbClr val="648ED8"/>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4F4F51"/>
                </a:solidFill>
                <a:effectLst/>
                <a:uLnTx/>
                <a:uFillTx/>
                <a:latin typeface="Arial" charset="0"/>
                <a:ea typeface="+mn-ea"/>
                <a:cs typeface="+mn-cs"/>
              </a:endParaRPr>
            </a:p>
          </p:txBody>
        </p:sp>
      </p:grpSp>
      <p:sp>
        <p:nvSpPr>
          <p:cNvPr id="4" name="Title 3"/>
          <p:cNvSpPr>
            <a:spLocks noGrp="1"/>
          </p:cNvSpPr>
          <p:nvPr>
            <p:ph type="title"/>
          </p:nvPr>
        </p:nvSpPr>
        <p:spPr>
          <a:xfrm>
            <a:off x="200024" y="233363"/>
            <a:ext cx="8820151" cy="990600"/>
          </a:xfrm>
        </p:spPr>
        <p:txBody>
          <a:bodyPr/>
          <a:lstStyle/>
          <a:p>
            <a:r>
              <a:rPr lang="en-US" dirty="0">
                <a:solidFill>
                  <a:srgbClr val="938636"/>
                </a:solidFill>
              </a:rPr>
              <a:t>4 Zones Model: Business Value Creation Portfolio</a:t>
            </a:r>
            <a:br>
              <a:rPr lang="en-US" sz="2800" dirty="0">
                <a:solidFill>
                  <a:schemeClr val="accent6">
                    <a:lumMod val="50000"/>
                  </a:schemeClr>
                </a:solidFill>
              </a:rPr>
            </a:br>
            <a:endParaRPr lang="en-US" dirty="0">
              <a:solidFill>
                <a:srgbClr val="3E544D"/>
              </a:solidFill>
            </a:endParaRPr>
          </a:p>
        </p:txBody>
      </p:sp>
      <p:sp>
        <p:nvSpPr>
          <p:cNvPr id="16" name="Text Box 4"/>
          <p:cNvSpPr txBox="1">
            <a:spLocks noChangeArrowheads="1"/>
          </p:cNvSpPr>
          <p:nvPr/>
        </p:nvSpPr>
        <p:spPr bwMode="auto">
          <a:xfrm>
            <a:off x="3060700" y="1320486"/>
            <a:ext cx="26469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Disruptive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Innovations</a:t>
            </a:r>
          </a:p>
        </p:txBody>
      </p:sp>
      <p:sp>
        <p:nvSpPr>
          <p:cNvPr id="17" name="Text Box 5"/>
          <p:cNvSpPr txBox="1">
            <a:spLocks noChangeArrowheads="1"/>
          </p:cNvSpPr>
          <p:nvPr/>
        </p:nvSpPr>
        <p:spPr bwMode="auto">
          <a:xfrm>
            <a:off x="5895183" y="1320485"/>
            <a:ext cx="231110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Sustaining</a:t>
            </a:r>
            <a:r>
              <a:rPr kumimoji="0" lang="en-US" sz="16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 Innovations</a:t>
            </a:r>
            <a:endPar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endParaRPr>
          </a:p>
        </p:txBody>
      </p:sp>
      <p:sp>
        <p:nvSpPr>
          <p:cNvPr id="16395" name="Text Box 11"/>
          <p:cNvSpPr txBox="1">
            <a:spLocks noChangeArrowheads="1"/>
          </p:cNvSpPr>
          <p:nvPr/>
        </p:nvSpPr>
        <p:spPr bwMode="auto">
          <a:xfrm>
            <a:off x="3708339" y="3998187"/>
            <a:ext cx="1351652" cy="646331"/>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Incubation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Zone</a:t>
            </a:r>
            <a:endParaRPr kumimoji="0" lang="en-US" sz="1200" b="0" i="0" u="none" strike="noStrike" kern="1200" cap="none" spc="0" normalizeH="0" baseline="0" noProof="0" dirty="0">
              <a:ln>
                <a:noFill/>
              </a:ln>
              <a:solidFill>
                <a:srgbClr val="938636"/>
              </a:solidFill>
              <a:effectLst/>
              <a:uLnTx/>
              <a:uFillTx/>
              <a:latin typeface="Arial" charset="0"/>
              <a:ea typeface="+mn-ea"/>
              <a:cs typeface="+mn-cs"/>
            </a:endParaRPr>
          </a:p>
        </p:txBody>
      </p:sp>
      <p:sp>
        <p:nvSpPr>
          <p:cNvPr id="16396" name="Text Box 12"/>
          <p:cNvSpPr txBox="1">
            <a:spLocks noChangeArrowheads="1"/>
          </p:cNvSpPr>
          <p:nvPr/>
        </p:nvSpPr>
        <p:spPr bwMode="auto">
          <a:xfrm>
            <a:off x="3451824" y="2158900"/>
            <a:ext cx="1864677" cy="646331"/>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Transformation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Zone</a:t>
            </a:r>
          </a:p>
        </p:txBody>
      </p:sp>
      <p:sp>
        <p:nvSpPr>
          <p:cNvPr id="16397" name="Text Box 13"/>
          <p:cNvSpPr txBox="1">
            <a:spLocks noChangeArrowheads="1"/>
          </p:cNvSpPr>
          <p:nvPr/>
        </p:nvSpPr>
        <p:spPr bwMode="auto">
          <a:xfrm>
            <a:off x="6253082" y="2158900"/>
            <a:ext cx="1595309" cy="646331"/>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Performance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Zone</a:t>
            </a:r>
          </a:p>
        </p:txBody>
      </p:sp>
      <p:sp>
        <p:nvSpPr>
          <p:cNvPr id="16398" name="Text Box 14"/>
          <p:cNvSpPr txBox="1">
            <a:spLocks noChangeArrowheads="1"/>
          </p:cNvSpPr>
          <p:nvPr/>
        </p:nvSpPr>
        <p:spPr bwMode="auto">
          <a:xfrm>
            <a:off x="6018771" y="3998187"/>
            <a:ext cx="2063931" cy="646331"/>
          </a:xfrm>
          <a:prstGeom prst="rect">
            <a:avLst/>
          </a:prstGeom>
          <a:no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Productivity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38636"/>
                </a:solidFill>
                <a:effectLst/>
                <a:uLnTx/>
                <a:uFillTx/>
                <a:latin typeface="Arial" charset="0"/>
                <a:ea typeface="+mn-ea"/>
                <a:cs typeface="+mn-cs"/>
              </a:rPr>
              <a:t>Zone</a:t>
            </a:r>
          </a:p>
        </p:txBody>
      </p:sp>
      <p:sp>
        <p:nvSpPr>
          <p:cNvPr id="34" name="Text Box 6"/>
          <p:cNvSpPr txBox="1">
            <a:spLocks noChangeArrowheads="1"/>
          </p:cNvSpPr>
          <p:nvPr/>
        </p:nvSpPr>
        <p:spPr bwMode="auto">
          <a:xfrm>
            <a:off x="85725" y="2560586"/>
            <a:ext cx="34369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Mission Critical</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1" i="1" u="none" strike="noStrike" kern="1200" cap="none" spc="0" normalizeH="0" baseline="0" noProof="0" dirty="0">
              <a:ln>
                <a:noFill/>
              </a:ln>
              <a:solidFill>
                <a:srgbClr val="EEECE1"/>
              </a:solidFill>
              <a:effectLst/>
              <a:uLnTx/>
              <a:uFillTx/>
              <a:latin typeface="Arial" charset="0"/>
              <a:ea typeface="+mn-ea"/>
              <a:cs typeface="Arial" charset="0"/>
            </a:endParaRPr>
          </a:p>
        </p:txBody>
      </p:sp>
      <p:sp>
        <p:nvSpPr>
          <p:cNvPr id="35" name="Text Box 7"/>
          <p:cNvSpPr txBox="1">
            <a:spLocks noChangeArrowheads="1"/>
          </p:cNvSpPr>
          <p:nvPr/>
        </p:nvSpPr>
        <p:spPr bwMode="auto">
          <a:xfrm>
            <a:off x="-71082" y="4362981"/>
            <a:ext cx="3522906"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177800" indent="-177800" algn="l">
              <a:defRPr>
                <a:solidFill>
                  <a:schemeClr val="tx1"/>
                </a:solidFill>
                <a:latin typeface="Arial" charset="0"/>
                <a:cs typeface="Arial" charset="0"/>
              </a:defRPr>
            </a:lvl1pPr>
            <a:lvl2pPr marL="742950" indent="-285750" algn="l">
              <a:defRPr>
                <a:solidFill>
                  <a:schemeClr val="tx1"/>
                </a:solidFill>
                <a:latin typeface="Arial" charset="0"/>
                <a:cs typeface="Arial" charset="0"/>
              </a:defRPr>
            </a:lvl2pPr>
            <a:lvl3pPr marL="1143000" indent="-228600" algn="l">
              <a:defRPr>
                <a:solidFill>
                  <a:schemeClr val="tx1"/>
                </a:solidFill>
                <a:latin typeface="Arial" charset="0"/>
                <a:cs typeface="Arial" charset="0"/>
              </a:defRPr>
            </a:lvl3pPr>
            <a:lvl4pPr marL="1600200" indent="-228600" algn="l">
              <a:defRPr>
                <a:solidFill>
                  <a:schemeClr val="tx1"/>
                </a:solidFill>
                <a:latin typeface="Arial" charset="0"/>
                <a:cs typeface="Arial" charset="0"/>
              </a:defRPr>
            </a:lvl4pPr>
            <a:lvl5pPr marL="2057400" indent="-228600" algn="l">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marL="177800" marR="0" lvl="0" indent="-17780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79646">
                    <a:lumMod val="75000"/>
                  </a:srgbClr>
                </a:solidFill>
                <a:effectLst/>
                <a:uLnTx/>
                <a:uFillTx/>
                <a:latin typeface="Arial" charset="0"/>
                <a:ea typeface="+mn-ea"/>
                <a:cs typeface="Arial" charset="0"/>
              </a:rPr>
              <a:t>Enabling</a:t>
            </a:r>
          </a:p>
          <a:p>
            <a:pPr marL="177800" marR="0" lvl="0" indent="-17780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4F4F51"/>
              </a:solidFill>
              <a:effectLst/>
              <a:uLnTx/>
              <a:uFillTx/>
              <a:latin typeface="Arial" charset="0"/>
              <a:ea typeface="+mn-ea"/>
              <a:cs typeface="Arial" charset="0"/>
            </a:endParaRPr>
          </a:p>
          <a:p>
            <a:pPr marL="177800" marR="0" lvl="0" indent="-177800" algn="ctr" defTabSz="914400" rtl="0" eaLnBrk="0" fontAlgn="base" latinLnBrk="0" hangingPunct="0">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37C03">
                  <a:lumMod val="50000"/>
                </a:srgbClr>
              </a:solidFill>
              <a:effectLst/>
              <a:uLnTx/>
              <a:uFillTx/>
              <a:latin typeface="Arial" charset="0"/>
              <a:ea typeface="+mn-ea"/>
              <a:cs typeface="Arial" charset="0"/>
            </a:endParaRPr>
          </a:p>
        </p:txBody>
      </p:sp>
      <p:sp>
        <p:nvSpPr>
          <p:cNvPr id="18" name="Text Box 11"/>
          <p:cNvSpPr txBox="1">
            <a:spLocks noChangeArrowheads="1"/>
          </p:cNvSpPr>
          <p:nvPr/>
        </p:nvSpPr>
        <p:spPr bwMode="auto">
          <a:xfrm>
            <a:off x="4291801" y="5103453"/>
            <a:ext cx="184730" cy="261610"/>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C00000"/>
              </a:solidFill>
              <a:effectLst/>
              <a:uLnTx/>
              <a:uFillTx/>
              <a:latin typeface="Arial" charset="0"/>
              <a:ea typeface="+mn-ea"/>
              <a:cs typeface="+mn-cs"/>
            </a:endParaRPr>
          </a:p>
        </p:txBody>
      </p:sp>
      <p:sp>
        <p:nvSpPr>
          <p:cNvPr id="22" name="Text Box 12"/>
          <p:cNvSpPr txBox="1">
            <a:spLocks noChangeArrowheads="1"/>
          </p:cNvSpPr>
          <p:nvPr/>
        </p:nvSpPr>
        <p:spPr bwMode="auto">
          <a:xfrm>
            <a:off x="4291799" y="3262539"/>
            <a:ext cx="184730" cy="338554"/>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F7D11"/>
              </a:solidFill>
              <a:effectLst/>
              <a:uLnTx/>
              <a:uFillTx/>
              <a:latin typeface="Arial" charset="0"/>
              <a:ea typeface="+mn-ea"/>
              <a:cs typeface="+mn-cs"/>
            </a:endParaRPr>
          </a:p>
        </p:txBody>
      </p:sp>
      <p:sp>
        <p:nvSpPr>
          <p:cNvPr id="23" name="Text Box 13"/>
          <p:cNvSpPr txBox="1">
            <a:spLocks noChangeArrowheads="1"/>
          </p:cNvSpPr>
          <p:nvPr/>
        </p:nvSpPr>
        <p:spPr bwMode="auto">
          <a:xfrm>
            <a:off x="6958371" y="3262539"/>
            <a:ext cx="184730" cy="338554"/>
          </a:xfrm>
          <a:prstGeom prst="rect">
            <a:avLst/>
          </a:prstGeom>
          <a:solidFill>
            <a:schemeClr val="bg1"/>
          </a:solid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5278EC"/>
              </a:solidFill>
              <a:effectLst/>
              <a:uLnTx/>
              <a:uFillTx/>
              <a:latin typeface="Arial" charset="0"/>
              <a:ea typeface="+mn-ea"/>
              <a:cs typeface="+mn-cs"/>
            </a:endParaRPr>
          </a:p>
        </p:txBody>
      </p:sp>
      <p:sp>
        <p:nvSpPr>
          <p:cNvPr id="24" name="Text Box 14"/>
          <p:cNvSpPr txBox="1">
            <a:spLocks noChangeArrowheads="1"/>
          </p:cNvSpPr>
          <p:nvPr/>
        </p:nvSpPr>
        <p:spPr bwMode="auto">
          <a:xfrm>
            <a:off x="5587382" y="5103453"/>
            <a:ext cx="2063931" cy="338554"/>
          </a:xfrm>
          <a:prstGeom prst="rect">
            <a:avLst/>
          </a:prstGeom>
          <a:solidFill>
            <a:schemeClr val="bg1"/>
          </a:solid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8F1EE1">
                  <a:lumMod val="75000"/>
                </a:srgbClr>
              </a:solidFill>
              <a:effectLst/>
              <a:uLnTx/>
              <a:uFillTx/>
              <a:latin typeface="Arial" charset="0"/>
              <a:ea typeface="+mn-ea"/>
              <a:cs typeface="+mn-cs"/>
            </a:endParaRPr>
          </a:p>
        </p:txBody>
      </p:sp>
      <p:sp>
        <p:nvSpPr>
          <p:cNvPr id="29" name="Text Box 11"/>
          <p:cNvSpPr txBox="1">
            <a:spLocks noChangeArrowheads="1"/>
          </p:cNvSpPr>
          <p:nvPr/>
        </p:nvSpPr>
        <p:spPr bwMode="auto">
          <a:xfrm>
            <a:off x="3060315" y="4687954"/>
            <a:ext cx="2602314" cy="1446550"/>
          </a:xfrm>
          <a:prstGeom prst="rect">
            <a:avLst/>
          </a:prstGeom>
          <a:no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Utilize Agile, Lean &amp; DevOps to increase time to value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Identify, test &amp; validate next generation products, services and new business ideas</a:t>
            </a:r>
            <a:endParaRPr kumimoji="0" lang="en-US" sz="16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1200" cap="none" spc="0" normalizeH="0" baseline="0" noProof="0" dirty="0">
              <a:ln>
                <a:noFill/>
              </a:ln>
              <a:solidFill>
                <a:srgbClr val="4F4F51"/>
              </a:solidFill>
              <a:effectLst/>
              <a:uLnTx/>
              <a:uFillTx/>
              <a:latin typeface="Arial" charset="0"/>
              <a:ea typeface="+mn-ea"/>
              <a:cs typeface="+mn-cs"/>
            </a:endParaRPr>
          </a:p>
        </p:txBody>
      </p:sp>
      <p:sp>
        <p:nvSpPr>
          <p:cNvPr id="30" name="Text Box 12"/>
          <p:cNvSpPr txBox="1">
            <a:spLocks noChangeArrowheads="1"/>
          </p:cNvSpPr>
          <p:nvPr/>
        </p:nvSpPr>
        <p:spPr bwMode="auto">
          <a:xfrm>
            <a:off x="3404725" y="2730929"/>
            <a:ext cx="2068938" cy="1015663"/>
          </a:xfrm>
          <a:prstGeom prst="rect">
            <a:avLst/>
          </a:prstGeom>
          <a:no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Scale material net new lines of business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Utilize digital technologies to enter adjacent markets</a:t>
            </a:r>
          </a:p>
        </p:txBody>
      </p:sp>
      <p:sp>
        <p:nvSpPr>
          <p:cNvPr id="31" name="Text Box 13"/>
          <p:cNvSpPr txBox="1">
            <a:spLocks noChangeArrowheads="1"/>
          </p:cNvSpPr>
          <p:nvPr/>
        </p:nvSpPr>
        <p:spPr bwMode="auto">
          <a:xfrm>
            <a:off x="5812490" y="2728404"/>
            <a:ext cx="3195392" cy="1569660"/>
          </a:xfrm>
          <a:prstGeom prst="rect">
            <a:avLst/>
          </a:prstGeom>
          <a:no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Develop &amp; deploy systems of engagement to increase </a:t>
            </a:r>
            <a:r>
              <a:rPr lang="en-US" sz="1200" b="0" i="1" dirty="0">
                <a:solidFill>
                  <a:srgbClr val="4F4F51"/>
                </a:solidFill>
              </a:rPr>
              <a:t>member</a:t>
            </a:r>
            <a:r>
              <a:rPr kumimoji="0" lang="en-US" sz="1200" b="0" i="1" u="none" strike="noStrike" kern="1200" cap="none" spc="0" normalizeH="0" baseline="0" noProof="0" dirty="0">
                <a:ln>
                  <a:noFill/>
                </a:ln>
                <a:solidFill>
                  <a:srgbClr val="4F4F51"/>
                </a:solidFill>
                <a:effectLst/>
                <a:uLnTx/>
                <a:uFillTx/>
                <a:latin typeface="Arial" charset="0"/>
                <a:ea typeface="+mn-ea"/>
                <a:cs typeface="+mn-cs"/>
              </a:rPr>
              <a:t> experience value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Utilize systems of intelligence to better understand and deliver new </a:t>
            </a:r>
            <a:r>
              <a:rPr lang="en-US" sz="1200" b="0" i="1">
                <a:solidFill>
                  <a:srgbClr val="4F4F51"/>
                </a:solidFill>
              </a:rPr>
              <a:t>member</a:t>
            </a:r>
            <a:r>
              <a:rPr kumimoji="0" lang="en-US" sz="1200" b="0" i="1" u="none" strike="noStrike" kern="1200" cap="none" spc="0" normalizeH="0" baseline="0" noProof="0">
                <a:ln>
                  <a:noFill/>
                </a:ln>
                <a:solidFill>
                  <a:srgbClr val="4F4F51"/>
                </a:solidFill>
                <a:effectLst/>
                <a:uLnTx/>
                <a:uFillTx/>
                <a:latin typeface="Arial" charset="0"/>
                <a:ea typeface="+mn-ea"/>
                <a:cs typeface="+mn-cs"/>
              </a:rPr>
              <a:t> </a:t>
            </a:r>
            <a:r>
              <a:rPr kumimoji="0" lang="en-US" sz="1200" b="0" i="1" u="none" strike="noStrike" kern="1200" cap="none" spc="0" normalizeH="0" baseline="0" noProof="0" dirty="0">
                <a:ln>
                  <a:noFill/>
                </a:ln>
                <a:solidFill>
                  <a:srgbClr val="4F4F51"/>
                </a:solidFill>
                <a:effectLst/>
                <a:uLnTx/>
                <a:uFillTx/>
                <a:latin typeface="Arial" charset="0"/>
                <a:ea typeface="+mn-ea"/>
                <a:cs typeface="+mn-cs"/>
              </a:rPr>
              <a:t>value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p:txBody>
      </p:sp>
      <p:sp>
        <p:nvSpPr>
          <p:cNvPr id="32" name="Text Box 14"/>
          <p:cNvSpPr txBox="1">
            <a:spLocks noChangeArrowheads="1"/>
          </p:cNvSpPr>
          <p:nvPr/>
        </p:nvSpPr>
        <p:spPr bwMode="auto">
          <a:xfrm>
            <a:off x="6070907" y="4667907"/>
            <a:ext cx="2434116" cy="1384995"/>
          </a:xfrm>
          <a:prstGeom prst="rect">
            <a:avLst/>
          </a:prstGeom>
          <a:noFill/>
          <a:ln>
            <a:noFill/>
          </a:ln>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 Recover trapped value by consolidating, replacing or eliminating systems of record</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4F4F51"/>
                </a:solidFill>
                <a:effectLst/>
                <a:uLnTx/>
                <a:uFillTx/>
                <a:latin typeface="Arial" charset="0"/>
                <a:ea typeface="+mn-ea"/>
                <a:cs typeface="+mn-cs"/>
              </a:rPr>
              <a:t>Optimize SOR maintenance costs and reduce technical debt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1" u="none" strike="noStrike" kern="1200" cap="none" spc="0" normalizeH="0" baseline="0" noProof="0" dirty="0">
              <a:ln>
                <a:noFill/>
              </a:ln>
              <a:solidFill>
                <a:srgbClr val="4F4F51"/>
              </a:solidFill>
              <a:effectLst/>
              <a:uLnTx/>
              <a:uFillTx/>
              <a:latin typeface="Arial" charset="0"/>
              <a:ea typeface="+mn-ea"/>
              <a:cs typeface="+mn-cs"/>
            </a:endParaRPr>
          </a:p>
        </p:txBody>
      </p:sp>
      <p:sp>
        <p:nvSpPr>
          <p:cNvPr id="2" name="Slide Number Placeholder 1"/>
          <p:cNvSpPr>
            <a:spLocks noGrp="1"/>
          </p:cNvSpPr>
          <p:nvPr>
            <p:ph type="sldNum" sz="quarter" idx="11"/>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1200" cap="none" spc="0" normalizeH="0" baseline="0" noProof="0" dirty="0">
                <a:ln>
                  <a:noFill/>
                </a:ln>
                <a:solidFill>
                  <a:srgbClr val="4F4F51">
                    <a:lumMod val="60000"/>
                    <a:lumOff val="40000"/>
                  </a:srgbClr>
                </a:solidFill>
                <a:effectLst/>
                <a:uLnTx/>
                <a:uFillTx/>
                <a:latin typeface="Arial" charset="0"/>
                <a:ea typeface="+mn-ea"/>
                <a:cs typeface="+mn-cs"/>
              </a:rPr>
              <a:t>12</a:t>
            </a:r>
          </a:p>
        </p:txBody>
      </p:sp>
    </p:spTree>
    <p:extLst>
      <p:ext uri="{BB962C8B-B14F-4D97-AF65-F5344CB8AC3E}">
        <p14:creationId xmlns:p14="http://schemas.microsoft.com/office/powerpoint/2010/main" val="33526114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97"/>
                                        </p:tgtEl>
                                        <p:attrNameLst>
                                          <p:attrName>style.visibility</p:attrName>
                                        </p:attrNameLst>
                                      </p:cBhvr>
                                      <p:to>
                                        <p:strVal val="visible"/>
                                      </p:to>
                                    </p:set>
                                    <p:animEffect transition="in" filter="fade">
                                      <p:cBhvr>
                                        <p:cTn id="7" dur="500"/>
                                        <p:tgtEl>
                                          <p:spTgt spid="163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398"/>
                                        </p:tgtEl>
                                        <p:attrNameLst>
                                          <p:attrName>style.visibility</p:attrName>
                                        </p:attrNameLst>
                                      </p:cBhvr>
                                      <p:to>
                                        <p:strVal val="visible"/>
                                      </p:to>
                                    </p:set>
                                    <p:animEffect transition="in" filter="fade">
                                      <p:cBhvr>
                                        <p:cTn id="22" dur="500"/>
                                        <p:tgtEl>
                                          <p:spTgt spid="163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395"/>
                                        </p:tgtEl>
                                        <p:attrNameLst>
                                          <p:attrName>style.visibility</p:attrName>
                                        </p:attrNameLst>
                                      </p:cBhvr>
                                      <p:to>
                                        <p:strVal val="visible"/>
                                      </p:to>
                                    </p:set>
                                    <p:animEffect transition="in" filter="fade">
                                      <p:cBhvr>
                                        <p:cTn id="37" dur="500"/>
                                        <p:tgtEl>
                                          <p:spTgt spid="1639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396"/>
                                        </p:tgtEl>
                                        <p:attrNameLst>
                                          <p:attrName>style.visibility</p:attrName>
                                        </p:attrNameLst>
                                      </p:cBhvr>
                                      <p:to>
                                        <p:strVal val="visible"/>
                                      </p:to>
                                    </p:set>
                                    <p:animEffect transition="in" filter="fade">
                                      <p:cBhvr>
                                        <p:cTn id="52" dur="500"/>
                                        <p:tgtEl>
                                          <p:spTgt spid="1639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5" grpId="0" animBg="1"/>
      <p:bldP spid="16396" grpId="0" animBg="1"/>
      <p:bldP spid="16397" grpId="0" animBg="1"/>
      <p:bldP spid="16398" grpId="0"/>
      <p:bldP spid="18" grpId="0" animBg="1"/>
      <p:bldP spid="22" grpId="0" animBg="1"/>
      <p:bldP spid="23" grpId="0" animBg="1"/>
      <p:bldP spid="24" grpId="0" animBg="1"/>
      <p:bldP spid="29" grpId="0"/>
      <p:bldP spid="30" grpId="0"/>
      <p:bldP spid="31"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Zones Model: Desired Outcomes</a:t>
            </a:r>
          </a:p>
        </p:txBody>
      </p:sp>
      <p:sp>
        <p:nvSpPr>
          <p:cNvPr id="3" name="Content Placeholder 2"/>
          <p:cNvSpPr>
            <a:spLocks noGrp="1"/>
          </p:cNvSpPr>
          <p:nvPr>
            <p:ph idx="1"/>
          </p:nvPr>
        </p:nvSpPr>
        <p:spPr>
          <a:xfrm>
            <a:off x="636270" y="1223963"/>
            <a:ext cx="8010525" cy="5029200"/>
          </a:xfrm>
        </p:spPr>
        <p:txBody>
          <a:bodyPr/>
          <a:lstStyle/>
          <a:p>
            <a:pPr marL="0" indent="0">
              <a:buNone/>
            </a:pPr>
            <a:r>
              <a:rPr lang="en-US" sz="2000" dirty="0">
                <a:solidFill>
                  <a:srgbClr val="3E544D"/>
                </a:solidFill>
              </a:rPr>
              <a:t>1. Higher percentage of IT resources &amp; budget allocated to  </a:t>
            </a:r>
          </a:p>
          <a:p>
            <a:pPr marL="0" indent="0">
              <a:buNone/>
            </a:pPr>
            <a:r>
              <a:rPr lang="en-US" sz="2000" dirty="0">
                <a:solidFill>
                  <a:srgbClr val="3E544D"/>
                </a:solidFill>
              </a:rPr>
              <a:t>    change-the-business activities</a:t>
            </a:r>
          </a:p>
          <a:p>
            <a:pPr marL="0" indent="0">
              <a:buNone/>
            </a:pPr>
            <a:endParaRPr lang="en-US" sz="2000" dirty="0">
              <a:solidFill>
                <a:srgbClr val="3E544D"/>
              </a:solidFill>
            </a:endParaRPr>
          </a:p>
          <a:p>
            <a:pPr marL="0" indent="0">
              <a:buNone/>
            </a:pPr>
            <a:r>
              <a:rPr lang="en-US" sz="2000" dirty="0">
                <a:solidFill>
                  <a:srgbClr val="3E544D"/>
                </a:solidFill>
              </a:rPr>
              <a:t>2. Strong alignment between future IT investment priorities       </a:t>
            </a:r>
          </a:p>
          <a:p>
            <a:pPr marL="0" indent="0">
              <a:buNone/>
            </a:pPr>
            <a:r>
              <a:rPr lang="en-US" sz="2000" dirty="0">
                <a:solidFill>
                  <a:srgbClr val="3E544D"/>
                </a:solidFill>
              </a:rPr>
              <a:t>    and critical business outcomes</a:t>
            </a:r>
          </a:p>
          <a:p>
            <a:pPr marL="0" indent="0">
              <a:buNone/>
            </a:pPr>
            <a:endParaRPr lang="en-US" sz="2000" dirty="0">
              <a:solidFill>
                <a:srgbClr val="3E544D"/>
              </a:solidFill>
            </a:endParaRPr>
          </a:p>
          <a:p>
            <a:pPr marL="0" indent="0">
              <a:buNone/>
            </a:pPr>
            <a:r>
              <a:rPr lang="en-US" sz="2000" dirty="0">
                <a:solidFill>
                  <a:srgbClr val="3E544D"/>
                </a:solidFill>
              </a:rPr>
              <a:t>3. Significant increase in time-to-value and throughput for  </a:t>
            </a:r>
          </a:p>
          <a:p>
            <a:pPr marL="0" indent="0">
              <a:buNone/>
            </a:pPr>
            <a:r>
              <a:rPr lang="en-US" sz="2000" dirty="0">
                <a:solidFill>
                  <a:srgbClr val="3E544D"/>
                </a:solidFill>
              </a:rPr>
              <a:t>    all new product &amp; service development projects</a:t>
            </a:r>
          </a:p>
          <a:p>
            <a:pPr marL="0" indent="0">
              <a:buNone/>
            </a:pPr>
            <a:endParaRPr lang="en-US" sz="2000" dirty="0">
              <a:solidFill>
                <a:srgbClr val="3E544D"/>
              </a:solidFill>
            </a:endParaRPr>
          </a:p>
          <a:p>
            <a:pPr marL="0" indent="0">
              <a:buNone/>
            </a:pPr>
            <a:r>
              <a:rPr lang="en-US" sz="2000" dirty="0">
                <a:solidFill>
                  <a:srgbClr val="3E544D"/>
                </a:solidFill>
              </a:rPr>
              <a:t>4.  A culture that prioritizes progress over perfection</a:t>
            </a:r>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5</a:t>
            </a:fld>
            <a:endParaRPr lang="en-US" dirty="0"/>
          </a:p>
        </p:txBody>
      </p:sp>
    </p:spTree>
    <p:extLst>
      <p:ext uri="{BB962C8B-B14F-4D97-AF65-F5344CB8AC3E}">
        <p14:creationId xmlns:p14="http://schemas.microsoft.com/office/powerpoint/2010/main" val="23564149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675" y="238125"/>
            <a:ext cx="8860557" cy="457200"/>
          </a:xfrm>
        </p:spPr>
        <p:txBody>
          <a:bodyPr/>
          <a:lstStyle/>
          <a:p>
            <a:r>
              <a:rPr lang="en-US" dirty="0">
                <a:solidFill>
                  <a:srgbClr val="938636"/>
                </a:solidFill>
              </a:rPr>
              <a:t>IT Maturity Model – Where Is IT in 2020?</a:t>
            </a:r>
            <a:br>
              <a:rPr lang="en-US" dirty="0">
                <a:solidFill>
                  <a:srgbClr val="938636"/>
                </a:solidFill>
              </a:rPr>
            </a:br>
            <a:r>
              <a:rPr lang="en-US" sz="2400" dirty="0">
                <a:solidFill>
                  <a:srgbClr val="938636"/>
                </a:solidFill>
              </a:rPr>
              <a:t>What’s already been done?   What still needs to be done?</a:t>
            </a:r>
          </a:p>
        </p:txBody>
      </p:sp>
      <p:sp>
        <p:nvSpPr>
          <p:cNvPr id="5" name="TextBox 4"/>
          <p:cNvSpPr txBox="1"/>
          <p:nvPr/>
        </p:nvSpPr>
        <p:spPr>
          <a:xfrm>
            <a:off x="7391400" y="3124200"/>
            <a:ext cx="2057400" cy="369332"/>
          </a:xfrm>
          <a:prstGeom prst="rect">
            <a:avLst/>
          </a:prstGeom>
          <a:noFill/>
        </p:spPr>
        <p:txBody>
          <a:bodyPr wrap="square" rtlCol="0">
            <a:spAutoFit/>
          </a:bodyPr>
          <a:lstStyle/>
          <a:p>
            <a:endParaRPr lang="en-US" dirty="0"/>
          </a:p>
        </p:txBody>
      </p:sp>
      <p:pic>
        <p:nvPicPr>
          <p:cNvPr id="6" name="Content Placeholder 4" descr="https://gallery.mailchimp.com/1446a248091a6d411cafab20b/images/d71ae727-2b3b-4da8-b3f7-60531d4e5bc8.png">
            <a:extLst>
              <a:ext uri="{FF2B5EF4-FFF2-40B4-BE49-F238E27FC236}">
                <a16:creationId xmlns:a16="http://schemas.microsoft.com/office/drawing/2014/main" id="{EB35ED1D-29B0-4DC1-ACAC-BD3817D42B05}"/>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715" y="1135381"/>
            <a:ext cx="7357745" cy="5113020"/>
          </a:xfrm>
          <a:prstGeom prst="rect">
            <a:avLst/>
          </a:prstGeom>
          <a:noFill/>
          <a:ln w="9525">
            <a:noFill/>
            <a:miter lim="800000"/>
            <a:headEnd/>
            <a:tailEnd/>
          </a:ln>
        </p:spPr>
      </p:pic>
    </p:spTree>
    <p:extLst>
      <p:ext uri="{BB962C8B-B14F-4D97-AF65-F5344CB8AC3E}">
        <p14:creationId xmlns:p14="http://schemas.microsoft.com/office/powerpoint/2010/main" val="144362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5A44-C16C-467D-99AB-8C09E346747D}"/>
              </a:ext>
            </a:extLst>
          </p:cNvPr>
          <p:cNvSpPr>
            <a:spLocks noGrp="1"/>
          </p:cNvSpPr>
          <p:nvPr>
            <p:ph type="title"/>
          </p:nvPr>
        </p:nvSpPr>
        <p:spPr>
          <a:xfrm>
            <a:off x="725788" y="316491"/>
            <a:ext cx="8029575" cy="990600"/>
          </a:xfrm>
        </p:spPr>
        <p:txBody>
          <a:bodyPr/>
          <a:lstStyle/>
          <a:p>
            <a:r>
              <a:rPr lang="en-US" dirty="0"/>
              <a:t>Getting Started: Step One    </a:t>
            </a:r>
            <a:br>
              <a:rPr lang="en-US" dirty="0"/>
            </a:br>
            <a:r>
              <a:rPr lang="en-US" sz="2800" dirty="0">
                <a:solidFill>
                  <a:srgbClr val="3E544D"/>
                </a:solidFill>
              </a:rPr>
              <a:t>IT Resource Allocation Assessment</a:t>
            </a:r>
          </a:p>
        </p:txBody>
      </p:sp>
      <p:sp>
        <p:nvSpPr>
          <p:cNvPr id="3" name="Content Placeholder 2">
            <a:extLst>
              <a:ext uri="{FF2B5EF4-FFF2-40B4-BE49-F238E27FC236}">
                <a16:creationId xmlns:a16="http://schemas.microsoft.com/office/drawing/2014/main" id="{CCBAC8C7-E54F-4D0E-990A-C650C5F88AE8}"/>
              </a:ext>
            </a:extLst>
          </p:cNvPr>
          <p:cNvSpPr>
            <a:spLocks noGrp="1"/>
          </p:cNvSpPr>
          <p:nvPr>
            <p:ph idx="1"/>
          </p:nvPr>
        </p:nvSpPr>
        <p:spPr>
          <a:xfrm>
            <a:off x="725788" y="1427164"/>
            <a:ext cx="8010525" cy="1113558"/>
          </a:xfrm>
        </p:spPr>
        <p:txBody>
          <a:bodyPr/>
          <a:lstStyle/>
          <a:p>
            <a:r>
              <a:rPr lang="en-US" dirty="0">
                <a:solidFill>
                  <a:srgbClr val="3E544D"/>
                </a:solidFill>
              </a:rPr>
              <a:t>Document allocation of all existing IT resources &amp; budget into the 4 zones</a:t>
            </a:r>
          </a:p>
          <a:p>
            <a:pPr marL="400050" lvl="1" indent="0">
              <a:buNone/>
            </a:pPr>
            <a:endParaRPr lang="en-US" dirty="0">
              <a:solidFill>
                <a:schemeClr val="accent6">
                  <a:lumMod val="75000"/>
                </a:schemeClr>
              </a:solidFill>
            </a:endParaRPr>
          </a:p>
          <a:p>
            <a:endParaRPr lang="en-US" dirty="0">
              <a:solidFill>
                <a:schemeClr val="accent6">
                  <a:lumMod val="75000"/>
                </a:schemeClr>
              </a:solidFill>
            </a:endParaRPr>
          </a:p>
          <a:p>
            <a:endParaRPr lang="en-US" dirty="0">
              <a:solidFill>
                <a:schemeClr val="accent6">
                  <a:lumMod val="75000"/>
                </a:schemeClr>
              </a:solidFill>
            </a:endParaRPr>
          </a:p>
        </p:txBody>
      </p:sp>
      <p:sp>
        <p:nvSpPr>
          <p:cNvPr id="4" name="Slide Number Placeholder 3">
            <a:extLst>
              <a:ext uri="{FF2B5EF4-FFF2-40B4-BE49-F238E27FC236}">
                <a16:creationId xmlns:a16="http://schemas.microsoft.com/office/drawing/2014/main" id="{DD6EE64D-8027-44C7-94A8-BEFB86E09457}"/>
              </a:ext>
            </a:extLst>
          </p:cNvPr>
          <p:cNvSpPr>
            <a:spLocks noGrp="1"/>
          </p:cNvSpPr>
          <p:nvPr>
            <p:ph type="sldNum" sz="quarter" idx="11"/>
          </p:nvPr>
        </p:nvSpPr>
        <p:spPr/>
        <p:txBody>
          <a:bodyPr/>
          <a:lstStyle/>
          <a:p>
            <a:pPr>
              <a:defRPr/>
            </a:pPr>
            <a:fld id="{67C2F18E-46AE-4775-AF21-947A0F65BC36}" type="slidenum">
              <a:rPr lang="en-US" smtClean="0"/>
              <a:pPr>
                <a:defRPr/>
              </a:pPr>
              <a:t>7</a:t>
            </a:fld>
            <a:endParaRPr lang="en-US" dirty="0"/>
          </a:p>
        </p:txBody>
      </p:sp>
      <p:sp>
        <p:nvSpPr>
          <p:cNvPr id="5" name="Content Placeholder 2">
            <a:extLst>
              <a:ext uri="{FF2B5EF4-FFF2-40B4-BE49-F238E27FC236}">
                <a16:creationId xmlns:a16="http://schemas.microsoft.com/office/drawing/2014/main" id="{1887C832-D332-1048-888D-485A479981C8}"/>
              </a:ext>
            </a:extLst>
          </p:cNvPr>
          <p:cNvSpPr txBox="1">
            <a:spLocks/>
          </p:cNvSpPr>
          <p:nvPr/>
        </p:nvSpPr>
        <p:spPr bwMode="auto">
          <a:xfrm>
            <a:off x="725787" y="2391498"/>
            <a:ext cx="8010525"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0"/>
              </a:spcBef>
              <a:spcAft>
                <a:spcPts val="600"/>
              </a:spcAft>
              <a:buClr>
                <a:schemeClr val="bg2"/>
              </a:buClr>
              <a:buSzPct val="100000"/>
              <a:buFont typeface="Arial" pitchFamily="34" charset="0"/>
              <a:buChar char="•"/>
              <a:defRPr sz="2400" b="1">
                <a:solidFill>
                  <a:schemeClr val="tx1"/>
                </a:solidFill>
                <a:latin typeface="+mn-lt"/>
                <a:ea typeface="+mn-ea"/>
                <a:cs typeface="+mn-cs"/>
              </a:defRPr>
            </a:lvl1pPr>
            <a:lvl2pPr marL="685800" indent="-285750" algn="l" rtl="0" eaLnBrk="1" fontAlgn="base" hangingPunct="1">
              <a:spcBef>
                <a:spcPts val="0"/>
              </a:spcBef>
              <a:spcAft>
                <a:spcPts val="600"/>
              </a:spcAft>
              <a:buClr>
                <a:schemeClr val="accent4"/>
              </a:buClr>
              <a:buSzPct val="100000"/>
              <a:buFont typeface="Arial" pitchFamily="34" charset="0"/>
              <a:buChar char="•"/>
              <a:defRPr sz="2000" b="1">
                <a:solidFill>
                  <a:srgbClr val="174B25"/>
                </a:solidFill>
                <a:latin typeface="+mn-lt"/>
              </a:defRPr>
            </a:lvl2pPr>
            <a:lvl3pPr marL="914400" indent="-228600" algn="l" rtl="0" eaLnBrk="1" fontAlgn="base" hangingPunct="1">
              <a:spcBef>
                <a:spcPts val="0"/>
              </a:spcBef>
              <a:spcAft>
                <a:spcPts val="600"/>
              </a:spcAft>
              <a:buClr>
                <a:srgbClr val="4F4F51"/>
              </a:buClr>
              <a:buSzPct val="75000"/>
              <a:buFont typeface="Arial" charset="0"/>
              <a:buChar char="─"/>
              <a:defRPr sz="1800">
                <a:solidFill>
                  <a:schemeClr val="tx1"/>
                </a:solidFill>
                <a:latin typeface="+mn-lt"/>
              </a:defRPr>
            </a:lvl3pPr>
            <a:lvl4pPr marL="1600200" indent="-228600" algn="l" rtl="0" eaLnBrk="1" fontAlgn="base" hangingPunct="1">
              <a:spcBef>
                <a:spcPct val="20000"/>
              </a:spcBef>
              <a:spcAft>
                <a:spcPct val="0"/>
              </a:spcAft>
              <a:buClr>
                <a:srgbClr val="4F4F51"/>
              </a:buClr>
              <a:buSzPct val="75000"/>
              <a:buFont typeface="Arial" charset="0"/>
              <a:buChar char="•"/>
              <a:defRPr sz="1600">
                <a:solidFill>
                  <a:schemeClr val="tx1"/>
                </a:solidFill>
                <a:latin typeface="+mn-lt"/>
              </a:defRPr>
            </a:lvl4pPr>
            <a:lvl5pPr marL="1828800" indent="-228600" algn="l" rtl="0" eaLnBrk="1" fontAlgn="base" hangingPunct="1">
              <a:spcBef>
                <a:spcPct val="20000"/>
              </a:spcBef>
              <a:spcAft>
                <a:spcPct val="0"/>
              </a:spcAft>
              <a:buClr>
                <a:srgbClr val="4F4F51"/>
              </a:buClr>
              <a:buSzPct val="75000"/>
              <a:buFont typeface="Arial"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tx1"/>
              </a:buClr>
              <a:buSzPct val="75000"/>
              <a:defRPr sz="2200">
                <a:solidFill>
                  <a:schemeClr val="tx2"/>
                </a:solidFill>
                <a:latin typeface="+mn-lt"/>
              </a:defRPr>
            </a:lvl6pPr>
            <a:lvl7pPr marL="2971800" indent="-228600" algn="l" rtl="0" eaLnBrk="1" fontAlgn="base" hangingPunct="1">
              <a:spcBef>
                <a:spcPct val="20000"/>
              </a:spcBef>
              <a:spcAft>
                <a:spcPct val="0"/>
              </a:spcAft>
              <a:buClr>
                <a:schemeClr val="tx1"/>
              </a:buClr>
              <a:buSzPct val="75000"/>
              <a:defRPr sz="2200">
                <a:solidFill>
                  <a:schemeClr val="tx2"/>
                </a:solidFill>
                <a:latin typeface="+mn-lt"/>
              </a:defRPr>
            </a:lvl7pPr>
            <a:lvl8pPr marL="3429000" indent="-228600" algn="l" rtl="0" eaLnBrk="1" fontAlgn="base" hangingPunct="1">
              <a:spcBef>
                <a:spcPct val="20000"/>
              </a:spcBef>
              <a:spcAft>
                <a:spcPct val="0"/>
              </a:spcAft>
              <a:buClr>
                <a:schemeClr val="tx1"/>
              </a:buClr>
              <a:buSzPct val="75000"/>
              <a:defRPr sz="2200">
                <a:solidFill>
                  <a:schemeClr val="tx2"/>
                </a:solidFill>
                <a:latin typeface="+mn-lt"/>
              </a:defRPr>
            </a:lvl8pPr>
            <a:lvl9pPr marL="3886200" indent="-228600" algn="l" rtl="0" eaLnBrk="1" fontAlgn="base" hangingPunct="1">
              <a:spcBef>
                <a:spcPct val="20000"/>
              </a:spcBef>
              <a:spcAft>
                <a:spcPct val="0"/>
              </a:spcAft>
              <a:buClr>
                <a:schemeClr val="tx1"/>
              </a:buClr>
              <a:buSzPct val="75000"/>
              <a:defRPr sz="2200">
                <a:solidFill>
                  <a:schemeClr val="tx2"/>
                </a:solidFill>
                <a:latin typeface="+mn-lt"/>
              </a:defRPr>
            </a:lvl9pPr>
          </a:lstStyle>
          <a:p>
            <a:pPr lvl="1"/>
            <a:r>
              <a:rPr lang="en-US" kern="0" dirty="0">
                <a:solidFill>
                  <a:schemeClr val="accent6">
                    <a:lumMod val="75000"/>
                  </a:schemeClr>
                </a:solidFill>
              </a:rPr>
              <a:t>% allocated to maintaining systems of record</a:t>
            </a:r>
          </a:p>
          <a:p>
            <a:pPr lvl="3"/>
            <a:r>
              <a:rPr lang="en-US" b="1" kern="0" dirty="0">
                <a:solidFill>
                  <a:srgbClr val="3E544D"/>
                </a:solidFill>
              </a:rPr>
              <a:t>Productivity Zone – Run the Business</a:t>
            </a:r>
            <a:endParaRPr lang="en-US" b="0" kern="0" dirty="0">
              <a:solidFill>
                <a:schemeClr val="accent6">
                  <a:lumMod val="75000"/>
                </a:schemeClr>
              </a:solidFill>
            </a:endParaRPr>
          </a:p>
          <a:p>
            <a:pPr lvl="1"/>
            <a:endParaRPr lang="en-US" kern="0" dirty="0">
              <a:solidFill>
                <a:schemeClr val="accent6">
                  <a:lumMod val="75000"/>
                </a:schemeClr>
              </a:solidFill>
            </a:endParaRPr>
          </a:p>
          <a:p>
            <a:endParaRPr lang="en-US" kern="0" dirty="0">
              <a:solidFill>
                <a:schemeClr val="accent6">
                  <a:lumMod val="75000"/>
                </a:schemeClr>
              </a:solidFill>
            </a:endParaRPr>
          </a:p>
          <a:p>
            <a:endParaRPr lang="en-US" kern="0" dirty="0">
              <a:solidFill>
                <a:schemeClr val="accent6">
                  <a:lumMod val="75000"/>
                </a:schemeClr>
              </a:solidFill>
            </a:endParaRPr>
          </a:p>
        </p:txBody>
      </p:sp>
      <p:sp>
        <p:nvSpPr>
          <p:cNvPr id="6" name="Content Placeholder 2">
            <a:extLst>
              <a:ext uri="{FF2B5EF4-FFF2-40B4-BE49-F238E27FC236}">
                <a16:creationId xmlns:a16="http://schemas.microsoft.com/office/drawing/2014/main" id="{1261AE4A-90F2-3549-B812-B6227730DAEC}"/>
              </a:ext>
            </a:extLst>
          </p:cNvPr>
          <p:cNvSpPr txBox="1">
            <a:spLocks/>
          </p:cNvSpPr>
          <p:nvPr/>
        </p:nvSpPr>
        <p:spPr bwMode="auto">
          <a:xfrm>
            <a:off x="744838" y="3224358"/>
            <a:ext cx="8010525" cy="12421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0"/>
              </a:spcBef>
              <a:spcAft>
                <a:spcPts val="600"/>
              </a:spcAft>
              <a:buClr>
                <a:schemeClr val="bg2"/>
              </a:buClr>
              <a:buSzPct val="100000"/>
              <a:buFont typeface="Arial" pitchFamily="34" charset="0"/>
              <a:buChar char="•"/>
              <a:defRPr sz="2400" b="1">
                <a:solidFill>
                  <a:schemeClr val="tx1"/>
                </a:solidFill>
                <a:latin typeface="+mn-lt"/>
                <a:ea typeface="+mn-ea"/>
                <a:cs typeface="+mn-cs"/>
              </a:defRPr>
            </a:lvl1pPr>
            <a:lvl2pPr marL="685800" indent="-285750" algn="l" rtl="0" eaLnBrk="1" fontAlgn="base" hangingPunct="1">
              <a:spcBef>
                <a:spcPts val="0"/>
              </a:spcBef>
              <a:spcAft>
                <a:spcPts val="600"/>
              </a:spcAft>
              <a:buClr>
                <a:schemeClr val="accent4"/>
              </a:buClr>
              <a:buSzPct val="100000"/>
              <a:buFont typeface="Arial" pitchFamily="34" charset="0"/>
              <a:buChar char="•"/>
              <a:defRPr sz="2000" b="1">
                <a:solidFill>
                  <a:srgbClr val="174B25"/>
                </a:solidFill>
                <a:latin typeface="+mn-lt"/>
              </a:defRPr>
            </a:lvl2pPr>
            <a:lvl3pPr marL="914400" indent="-228600" algn="l" rtl="0" eaLnBrk="1" fontAlgn="base" hangingPunct="1">
              <a:spcBef>
                <a:spcPts val="0"/>
              </a:spcBef>
              <a:spcAft>
                <a:spcPts val="600"/>
              </a:spcAft>
              <a:buClr>
                <a:srgbClr val="4F4F51"/>
              </a:buClr>
              <a:buSzPct val="75000"/>
              <a:buFont typeface="Arial" charset="0"/>
              <a:buChar char="─"/>
              <a:defRPr sz="1800">
                <a:solidFill>
                  <a:schemeClr val="tx1"/>
                </a:solidFill>
                <a:latin typeface="+mn-lt"/>
              </a:defRPr>
            </a:lvl3pPr>
            <a:lvl4pPr marL="1600200" indent="-228600" algn="l" rtl="0" eaLnBrk="1" fontAlgn="base" hangingPunct="1">
              <a:spcBef>
                <a:spcPct val="20000"/>
              </a:spcBef>
              <a:spcAft>
                <a:spcPct val="0"/>
              </a:spcAft>
              <a:buClr>
                <a:srgbClr val="4F4F51"/>
              </a:buClr>
              <a:buSzPct val="75000"/>
              <a:buFont typeface="Arial" charset="0"/>
              <a:buChar char="•"/>
              <a:defRPr sz="1600">
                <a:solidFill>
                  <a:schemeClr val="tx1"/>
                </a:solidFill>
                <a:latin typeface="+mn-lt"/>
              </a:defRPr>
            </a:lvl4pPr>
            <a:lvl5pPr marL="1828800" indent="-228600" algn="l" rtl="0" eaLnBrk="1" fontAlgn="base" hangingPunct="1">
              <a:spcBef>
                <a:spcPct val="20000"/>
              </a:spcBef>
              <a:spcAft>
                <a:spcPct val="0"/>
              </a:spcAft>
              <a:buClr>
                <a:srgbClr val="4F4F51"/>
              </a:buClr>
              <a:buSzPct val="75000"/>
              <a:buFont typeface="Arial"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tx1"/>
              </a:buClr>
              <a:buSzPct val="75000"/>
              <a:defRPr sz="2200">
                <a:solidFill>
                  <a:schemeClr val="tx2"/>
                </a:solidFill>
                <a:latin typeface="+mn-lt"/>
              </a:defRPr>
            </a:lvl6pPr>
            <a:lvl7pPr marL="2971800" indent="-228600" algn="l" rtl="0" eaLnBrk="1" fontAlgn="base" hangingPunct="1">
              <a:spcBef>
                <a:spcPct val="20000"/>
              </a:spcBef>
              <a:spcAft>
                <a:spcPct val="0"/>
              </a:spcAft>
              <a:buClr>
                <a:schemeClr val="tx1"/>
              </a:buClr>
              <a:buSzPct val="75000"/>
              <a:defRPr sz="2200">
                <a:solidFill>
                  <a:schemeClr val="tx2"/>
                </a:solidFill>
                <a:latin typeface="+mn-lt"/>
              </a:defRPr>
            </a:lvl7pPr>
            <a:lvl8pPr marL="3429000" indent="-228600" algn="l" rtl="0" eaLnBrk="1" fontAlgn="base" hangingPunct="1">
              <a:spcBef>
                <a:spcPct val="20000"/>
              </a:spcBef>
              <a:spcAft>
                <a:spcPct val="0"/>
              </a:spcAft>
              <a:buClr>
                <a:schemeClr val="tx1"/>
              </a:buClr>
              <a:buSzPct val="75000"/>
              <a:defRPr sz="2200">
                <a:solidFill>
                  <a:schemeClr val="tx2"/>
                </a:solidFill>
                <a:latin typeface="+mn-lt"/>
              </a:defRPr>
            </a:lvl8pPr>
            <a:lvl9pPr marL="3886200" indent="-228600" algn="l" rtl="0" eaLnBrk="1" fontAlgn="base" hangingPunct="1">
              <a:spcBef>
                <a:spcPct val="20000"/>
              </a:spcBef>
              <a:spcAft>
                <a:spcPct val="0"/>
              </a:spcAft>
              <a:buClr>
                <a:schemeClr val="tx1"/>
              </a:buClr>
              <a:buSzPct val="75000"/>
              <a:defRPr sz="2200">
                <a:solidFill>
                  <a:schemeClr val="tx2"/>
                </a:solidFill>
                <a:latin typeface="+mn-lt"/>
              </a:defRPr>
            </a:lvl9pPr>
          </a:lstStyle>
          <a:p>
            <a:pPr lvl="1"/>
            <a:r>
              <a:rPr lang="en-US" kern="0" dirty="0">
                <a:solidFill>
                  <a:schemeClr val="accent6">
                    <a:lumMod val="75000"/>
                  </a:schemeClr>
                </a:solidFill>
              </a:rPr>
              <a:t>% allocated to creating &amp; deploying systems of engagement &amp; systems of intelligence</a:t>
            </a:r>
          </a:p>
          <a:p>
            <a:pPr lvl="3"/>
            <a:r>
              <a:rPr lang="en-US" b="1" kern="0" dirty="0">
                <a:solidFill>
                  <a:srgbClr val="3E544D"/>
                </a:solidFill>
              </a:rPr>
              <a:t>Performance Zone – Change the Business</a:t>
            </a:r>
          </a:p>
          <a:p>
            <a:pPr lvl="1"/>
            <a:endParaRPr lang="en-US" kern="0" dirty="0">
              <a:solidFill>
                <a:schemeClr val="accent6">
                  <a:lumMod val="75000"/>
                </a:schemeClr>
              </a:solidFill>
            </a:endParaRPr>
          </a:p>
          <a:p>
            <a:endParaRPr lang="en-US" kern="0" dirty="0">
              <a:solidFill>
                <a:schemeClr val="accent6">
                  <a:lumMod val="75000"/>
                </a:schemeClr>
              </a:solidFill>
            </a:endParaRPr>
          </a:p>
          <a:p>
            <a:endParaRPr lang="en-US" kern="0" dirty="0">
              <a:solidFill>
                <a:schemeClr val="accent6">
                  <a:lumMod val="75000"/>
                </a:schemeClr>
              </a:solidFill>
            </a:endParaRPr>
          </a:p>
        </p:txBody>
      </p:sp>
      <p:sp>
        <p:nvSpPr>
          <p:cNvPr id="7" name="Content Placeholder 2">
            <a:extLst>
              <a:ext uri="{FF2B5EF4-FFF2-40B4-BE49-F238E27FC236}">
                <a16:creationId xmlns:a16="http://schemas.microsoft.com/office/drawing/2014/main" id="{958F0FE4-0DB3-0B41-9382-924406652319}"/>
              </a:ext>
            </a:extLst>
          </p:cNvPr>
          <p:cNvSpPr txBox="1">
            <a:spLocks/>
          </p:cNvSpPr>
          <p:nvPr/>
        </p:nvSpPr>
        <p:spPr bwMode="auto">
          <a:xfrm>
            <a:off x="744838" y="4495080"/>
            <a:ext cx="8010525" cy="12167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0"/>
              </a:spcBef>
              <a:spcAft>
                <a:spcPts val="600"/>
              </a:spcAft>
              <a:buClr>
                <a:schemeClr val="bg2"/>
              </a:buClr>
              <a:buSzPct val="100000"/>
              <a:buFont typeface="Arial" pitchFamily="34" charset="0"/>
              <a:buChar char="•"/>
              <a:defRPr sz="2400" b="1">
                <a:solidFill>
                  <a:schemeClr val="tx1"/>
                </a:solidFill>
                <a:latin typeface="+mn-lt"/>
                <a:ea typeface="+mn-ea"/>
                <a:cs typeface="+mn-cs"/>
              </a:defRPr>
            </a:lvl1pPr>
            <a:lvl2pPr marL="685800" indent="-285750" algn="l" rtl="0" eaLnBrk="1" fontAlgn="base" hangingPunct="1">
              <a:spcBef>
                <a:spcPts val="0"/>
              </a:spcBef>
              <a:spcAft>
                <a:spcPts val="600"/>
              </a:spcAft>
              <a:buClr>
                <a:schemeClr val="accent4"/>
              </a:buClr>
              <a:buSzPct val="100000"/>
              <a:buFont typeface="Arial" pitchFamily="34" charset="0"/>
              <a:buChar char="•"/>
              <a:defRPr sz="2000" b="1">
                <a:solidFill>
                  <a:srgbClr val="174B25"/>
                </a:solidFill>
                <a:latin typeface="+mn-lt"/>
              </a:defRPr>
            </a:lvl2pPr>
            <a:lvl3pPr marL="914400" indent="-228600" algn="l" rtl="0" eaLnBrk="1" fontAlgn="base" hangingPunct="1">
              <a:spcBef>
                <a:spcPts val="0"/>
              </a:spcBef>
              <a:spcAft>
                <a:spcPts val="600"/>
              </a:spcAft>
              <a:buClr>
                <a:srgbClr val="4F4F51"/>
              </a:buClr>
              <a:buSzPct val="75000"/>
              <a:buFont typeface="Arial" charset="0"/>
              <a:buChar char="─"/>
              <a:defRPr sz="1800">
                <a:solidFill>
                  <a:schemeClr val="tx1"/>
                </a:solidFill>
                <a:latin typeface="+mn-lt"/>
              </a:defRPr>
            </a:lvl3pPr>
            <a:lvl4pPr marL="1600200" indent="-228600" algn="l" rtl="0" eaLnBrk="1" fontAlgn="base" hangingPunct="1">
              <a:spcBef>
                <a:spcPct val="20000"/>
              </a:spcBef>
              <a:spcAft>
                <a:spcPct val="0"/>
              </a:spcAft>
              <a:buClr>
                <a:srgbClr val="4F4F51"/>
              </a:buClr>
              <a:buSzPct val="75000"/>
              <a:buFont typeface="Arial" charset="0"/>
              <a:buChar char="•"/>
              <a:defRPr sz="1600">
                <a:solidFill>
                  <a:schemeClr val="tx1"/>
                </a:solidFill>
                <a:latin typeface="+mn-lt"/>
              </a:defRPr>
            </a:lvl4pPr>
            <a:lvl5pPr marL="1828800" indent="-228600" algn="l" rtl="0" eaLnBrk="1" fontAlgn="base" hangingPunct="1">
              <a:spcBef>
                <a:spcPct val="20000"/>
              </a:spcBef>
              <a:spcAft>
                <a:spcPct val="0"/>
              </a:spcAft>
              <a:buClr>
                <a:srgbClr val="4F4F51"/>
              </a:buClr>
              <a:buSzPct val="75000"/>
              <a:buFont typeface="Arial"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tx1"/>
              </a:buClr>
              <a:buSzPct val="75000"/>
              <a:defRPr sz="2200">
                <a:solidFill>
                  <a:schemeClr val="tx2"/>
                </a:solidFill>
                <a:latin typeface="+mn-lt"/>
              </a:defRPr>
            </a:lvl6pPr>
            <a:lvl7pPr marL="2971800" indent="-228600" algn="l" rtl="0" eaLnBrk="1" fontAlgn="base" hangingPunct="1">
              <a:spcBef>
                <a:spcPct val="20000"/>
              </a:spcBef>
              <a:spcAft>
                <a:spcPct val="0"/>
              </a:spcAft>
              <a:buClr>
                <a:schemeClr val="tx1"/>
              </a:buClr>
              <a:buSzPct val="75000"/>
              <a:defRPr sz="2200">
                <a:solidFill>
                  <a:schemeClr val="tx2"/>
                </a:solidFill>
                <a:latin typeface="+mn-lt"/>
              </a:defRPr>
            </a:lvl7pPr>
            <a:lvl8pPr marL="3429000" indent="-228600" algn="l" rtl="0" eaLnBrk="1" fontAlgn="base" hangingPunct="1">
              <a:spcBef>
                <a:spcPct val="20000"/>
              </a:spcBef>
              <a:spcAft>
                <a:spcPct val="0"/>
              </a:spcAft>
              <a:buClr>
                <a:schemeClr val="tx1"/>
              </a:buClr>
              <a:buSzPct val="75000"/>
              <a:defRPr sz="2200">
                <a:solidFill>
                  <a:schemeClr val="tx2"/>
                </a:solidFill>
                <a:latin typeface="+mn-lt"/>
              </a:defRPr>
            </a:lvl8pPr>
            <a:lvl9pPr marL="3886200" indent="-228600" algn="l" rtl="0" eaLnBrk="1" fontAlgn="base" hangingPunct="1">
              <a:spcBef>
                <a:spcPct val="20000"/>
              </a:spcBef>
              <a:spcAft>
                <a:spcPct val="0"/>
              </a:spcAft>
              <a:buClr>
                <a:schemeClr val="tx1"/>
              </a:buClr>
              <a:buSzPct val="75000"/>
              <a:defRPr sz="2200">
                <a:solidFill>
                  <a:schemeClr val="tx2"/>
                </a:solidFill>
                <a:latin typeface="+mn-lt"/>
              </a:defRPr>
            </a:lvl9pPr>
          </a:lstStyle>
          <a:p>
            <a:pPr lvl="1"/>
            <a:r>
              <a:rPr lang="en-US" kern="0" dirty="0">
                <a:solidFill>
                  <a:schemeClr val="accent6">
                    <a:lumMod val="75000"/>
                  </a:schemeClr>
                </a:solidFill>
              </a:rPr>
              <a:t>% allocated to identifying, testing and validating new technologies</a:t>
            </a:r>
          </a:p>
          <a:p>
            <a:pPr lvl="3"/>
            <a:r>
              <a:rPr lang="en-US" b="1" kern="0" dirty="0">
                <a:solidFill>
                  <a:srgbClr val="3E544D"/>
                </a:solidFill>
              </a:rPr>
              <a:t>Incubation Zone – Run &amp; Change the Business</a:t>
            </a:r>
            <a:endParaRPr lang="en-US" kern="0" dirty="0">
              <a:solidFill>
                <a:schemeClr val="accent6">
                  <a:lumMod val="75000"/>
                </a:schemeClr>
              </a:solidFill>
            </a:endParaRPr>
          </a:p>
          <a:p>
            <a:endParaRPr lang="en-US" kern="0" dirty="0">
              <a:solidFill>
                <a:schemeClr val="accent6">
                  <a:lumMod val="75000"/>
                </a:schemeClr>
              </a:solidFill>
            </a:endParaRPr>
          </a:p>
          <a:p>
            <a:endParaRPr lang="en-US" kern="0" dirty="0">
              <a:solidFill>
                <a:schemeClr val="accent6">
                  <a:lumMod val="75000"/>
                </a:schemeClr>
              </a:solidFill>
            </a:endParaRPr>
          </a:p>
        </p:txBody>
      </p:sp>
      <p:sp>
        <p:nvSpPr>
          <p:cNvPr id="8" name="Content Placeholder 2">
            <a:extLst>
              <a:ext uri="{FF2B5EF4-FFF2-40B4-BE49-F238E27FC236}">
                <a16:creationId xmlns:a16="http://schemas.microsoft.com/office/drawing/2014/main" id="{73676241-D968-174D-9561-F2B2A045F97F}"/>
              </a:ext>
            </a:extLst>
          </p:cNvPr>
          <p:cNvSpPr txBox="1">
            <a:spLocks/>
          </p:cNvSpPr>
          <p:nvPr/>
        </p:nvSpPr>
        <p:spPr bwMode="auto">
          <a:xfrm>
            <a:off x="744838" y="5711824"/>
            <a:ext cx="8010525" cy="8461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0"/>
              </a:spcBef>
              <a:spcAft>
                <a:spcPts val="600"/>
              </a:spcAft>
              <a:buClr>
                <a:schemeClr val="bg2"/>
              </a:buClr>
              <a:buSzPct val="100000"/>
              <a:buFont typeface="Arial" pitchFamily="34" charset="0"/>
              <a:buChar char="•"/>
              <a:defRPr sz="2400" b="1">
                <a:solidFill>
                  <a:schemeClr val="tx1"/>
                </a:solidFill>
                <a:latin typeface="+mn-lt"/>
                <a:ea typeface="+mn-ea"/>
                <a:cs typeface="+mn-cs"/>
              </a:defRPr>
            </a:lvl1pPr>
            <a:lvl2pPr marL="685800" indent="-285750" algn="l" rtl="0" eaLnBrk="1" fontAlgn="base" hangingPunct="1">
              <a:spcBef>
                <a:spcPts val="0"/>
              </a:spcBef>
              <a:spcAft>
                <a:spcPts val="600"/>
              </a:spcAft>
              <a:buClr>
                <a:schemeClr val="accent4"/>
              </a:buClr>
              <a:buSzPct val="100000"/>
              <a:buFont typeface="Arial" pitchFamily="34" charset="0"/>
              <a:buChar char="•"/>
              <a:defRPr sz="2000" b="1">
                <a:solidFill>
                  <a:srgbClr val="174B25"/>
                </a:solidFill>
                <a:latin typeface="+mn-lt"/>
              </a:defRPr>
            </a:lvl2pPr>
            <a:lvl3pPr marL="914400" indent="-228600" algn="l" rtl="0" eaLnBrk="1" fontAlgn="base" hangingPunct="1">
              <a:spcBef>
                <a:spcPts val="0"/>
              </a:spcBef>
              <a:spcAft>
                <a:spcPts val="600"/>
              </a:spcAft>
              <a:buClr>
                <a:srgbClr val="4F4F51"/>
              </a:buClr>
              <a:buSzPct val="75000"/>
              <a:buFont typeface="Arial" charset="0"/>
              <a:buChar char="─"/>
              <a:defRPr sz="1800">
                <a:solidFill>
                  <a:schemeClr val="tx1"/>
                </a:solidFill>
                <a:latin typeface="+mn-lt"/>
              </a:defRPr>
            </a:lvl3pPr>
            <a:lvl4pPr marL="1600200" indent="-228600" algn="l" rtl="0" eaLnBrk="1" fontAlgn="base" hangingPunct="1">
              <a:spcBef>
                <a:spcPct val="20000"/>
              </a:spcBef>
              <a:spcAft>
                <a:spcPct val="0"/>
              </a:spcAft>
              <a:buClr>
                <a:srgbClr val="4F4F51"/>
              </a:buClr>
              <a:buSzPct val="75000"/>
              <a:buFont typeface="Arial" charset="0"/>
              <a:buChar char="•"/>
              <a:defRPr sz="1600">
                <a:solidFill>
                  <a:schemeClr val="tx1"/>
                </a:solidFill>
                <a:latin typeface="+mn-lt"/>
              </a:defRPr>
            </a:lvl4pPr>
            <a:lvl5pPr marL="1828800" indent="-228600" algn="l" rtl="0" eaLnBrk="1" fontAlgn="base" hangingPunct="1">
              <a:spcBef>
                <a:spcPct val="20000"/>
              </a:spcBef>
              <a:spcAft>
                <a:spcPct val="0"/>
              </a:spcAft>
              <a:buClr>
                <a:srgbClr val="4F4F51"/>
              </a:buClr>
              <a:buSzPct val="75000"/>
              <a:buFont typeface="Arial" pitchFamily="34" charset="0"/>
              <a:buChar char="•"/>
              <a:defRPr sz="1600">
                <a:solidFill>
                  <a:schemeClr val="tx1"/>
                </a:solidFill>
                <a:latin typeface="+mn-lt"/>
              </a:defRPr>
            </a:lvl5pPr>
            <a:lvl6pPr marL="2514600" indent="-228600" algn="l" rtl="0" eaLnBrk="1" fontAlgn="base" hangingPunct="1">
              <a:spcBef>
                <a:spcPct val="20000"/>
              </a:spcBef>
              <a:spcAft>
                <a:spcPct val="0"/>
              </a:spcAft>
              <a:buClr>
                <a:schemeClr val="tx1"/>
              </a:buClr>
              <a:buSzPct val="75000"/>
              <a:defRPr sz="2200">
                <a:solidFill>
                  <a:schemeClr val="tx2"/>
                </a:solidFill>
                <a:latin typeface="+mn-lt"/>
              </a:defRPr>
            </a:lvl6pPr>
            <a:lvl7pPr marL="2971800" indent="-228600" algn="l" rtl="0" eaLnBrk="1" fontAlgn="base" hangingPunct="1">
              <a:spcBef>
                <a:spcPct val="20000"/>
              </a:spcBef>
              <a:spcAft>
                <a:spcPct val="0"/>
              </a:spcAft>
              <a:buClr>
                <a:schemeClr val="tx1"/>
              </a:buClr>
              <a:buSzPct val="75000"/>
              <a:defRPr sz="2200">
                <a:solidFill>
                  <a:schemeClr val="tx2"/>
                </a:solidFill>
                <a:latin typeface="+mn-lt"/>
              </a:defRPr>
            </a:lvl7pPr>
            <a:lvl8pPr marL="3429000" indent="-228600" algn="l" rtl="0" eaLnBrk="1" fontAlgn="base" hangingPunct="1">
              <a:spcBef>
                <a:spcPct val="20000"/>
              </a:spcBef>
              <a:spcAft>
                <a:spcPct val="0"/>
              </a:spcAft>
              <a:buClr>
                <a:schemeClr val="tx1"/>
              </a:buClr>
              <a:buSzPct val="75000"/>
              <a:defRPr sz="2200">
                <a:solidFill>
                  <a:schemeClr val="tx2"/>
                </a:solidFill>
                <a:latin typeface="+mn-lt"/>
              </a:defRPr>
            </a:lvl8pPr>
            <a:lvl9pPr marL="3886200" indent="-228600" algn="l" rtl="0" eaLnBrk="1" fontAlgn="base" hangingPunct="1">
              <a:spcBef>
                <a:spcPct val="20000"/>
              </a:spcBef>
              <a:spcAft>
                <a:spcPct val="0"/>
              </a:spcAft>
              <a:buClr>
                <a:schemeClr val="tx1"/>
              </a:buClr>
              <a:buSzPct val="75000"/>
              <a:defRPr sz="2200">
                <a:solidFill>
                  <a:schemeClr val="tx2"/>
                </a:solidFill>
                <a:latin typeface="+mn-lt"/>
              </a:defRPr>
            </a:lvl9pPr>
          </a:lstStyle>
          <a:p>
            <a:pPr lvl="1"/>
            <a:r>
              <a:rPr lang="en-US" kern="0" dirty="0">
                <a:solidFill>
                  <a:schemeClr val="accent6">
                    <a:lumMod val="75000"/>
                  </a:schemeClr>
                </a:solidFill>
              </a:rPr>
              <a:t>% allocated to new business or acquisitions</a:t>
            </a:r>
          </a:p>
          <a:p>
            <a:pPr lvl="3"/>
            <a:r>
              <a:rPr lang="en-US" b="1" kern="0" dirty="0">
                <a:solidFill>
                  <a:srgbClr val="3E544D"/>
                </a:solidFill>
              </a:rPr>
              <a:t>Transformation Zone – Change the Business</a:t>
            </a:r>
          </a:p>
          <a:p>
            <a:pPr lvl="1"/>
            <a:endParaRPr lang="en-US" kern="0" dirty="0">
              <a:solidFill>
                <a:schemeClr val="accent6">
                  <a:lumMod val="75000"/>
                </a:schemeClr>
              </a:solidFill>
            </a:endParaRPr>
          </a:p>
          <a:p>
            <a:endParaRPr lang="en-US" kern="0" dirty="0">
              <a:solidFill>
                <a:schemeClr val="accent6">
                  <a:lumMod val="75000"/>
                </a:schemeClr>
              </a:solidFill>
            </a:endParaRPr>
          </a:p>
          <a:p>
            <a:endParaRPr lang="en-US" kern="0" dirty="0">
              <a:solidFill>
                <a:schemeClr val="accent6">
                  <a:lumMod val="75000"/>
                </a:schemeClr>
              </a:solidFill>
            </a:endParaRPr>
          </a:p>
        </p:txBody>
      </p:sp>
    </p:spTree>
    <p:extLst>
      <p:ext uri="{BB962C8B-B14F-4D97-AF65-F5344CB8AC3E}">
        <p14:creationId xmlns:p14="http://schemas.microsoft.com/office/powerpoint/2010/main" val="18153877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Step Two   </a:t>
            </a:r>
            <a:br>
              <a:rPr lang="en-US" dirty="0"/>
            </a:br>
            <a:r>
              <a:rPr lang="en-US" sz="2400" dirty="0">
                <a:solidFill>
                  <a:srgbClr val="3E544D"/>
                </a:solidFill>
              </a:rPr>
              <a:t>Trapped value recovery &amp; redeployment exercise </a:t>
            </a:r>
          </a:p>
        </p:txBody>
      </p:sp>
      <p:sp>
        <p:nvSpPr>
          <p:cNvPr id="3" name="Content Placeholder 2"/>
          <p:cNvSpPr>
            <a:spLocks noGrp="1"/>
          </p:cNvSpPr>
          <p:nvPr>
            <p:ph idx="1"/>
          </p:nvPr>
        </p:nvSpPr>
        <p:spPr/>
        <p:txBody>
          <a:bodyPr/>
          <a:lstStyle/>
          <a:p>
            <a:r>
              <a:rPr lang="en-US" sz="2000" dirty="0">
                <a:solidFill>
                  <a:srgbClr val="3E544D"/>
                </a:solidFill>
              </a:rPr>
              <a:t>Provide secure and stable IT infrastructure and insure all systems are in compliance with industry standards and regulations</a:t>
            </a:r>
          </a:p>
          <a:p>
            <a:pPr marL="0" indent="0">
              <a:buNone/>
            </a:pPr>
            <a:endParaRPr lang="en-US" sz="2000" dirty="0">
              <a:solidFill>
                <a:srgbClr val="3E544D"/>
              </a:solidFill>
            </a:endParaRPr>
          </a:p>
          <a:p>
            <a:r>
              <a:rPr lang="en-US" sz="2000" dirty="0">
                <a:solidFill>
                  <a:srgbClr val="3E544D"/>
                </a:solidFill>
              </a:rPr>
              <a:t>Deploy the Trapped Value recovery process to optimize the costs of maintaining the company’s Systems of Record:</a:t>
            </a:r>
          </a:p>
          <a:p>
            <a:pPr lvl="1"/>
            <a:r>
              <a:rPr lang="en-US" dirty="0">
                <a:solidFill>
                  <a:schemeClr val="accent6">
                    <a:lumMod val="75000"/>
                  </a:schemeClr>
                </a:solidFill>
              </a:rPr>
              <a:t>Modernize</a:t>
            </a:r>
          </a:p>
          <a:p>
            <a:pPr lvl="1"/>
            <a:r>
              <a:rPr lang="en-US" dirty="0">
                <a:solidFill>
                  <a:schemeClr val="accent6">
                    <a:lumMod val="75000"/>
                  </a:schemeClr>
                </a:solidFill>
              </a:rPr>
              <a:t>Consolidate</a:t>
            </a:r>
          </a:p>
          <a:p>
            <a:pPr lvl="1"/>
            <a:r>
              <a:rPr lang="en-US" dirty="0">
                <a:solidFill>
                  <a:schemeClr val="accent6">
                    <a:lumMod val="75000"/>
                  </a:schemeClr>
                </a:solidFill>
              </a:rPr>
              <a:t>Outsource</a:t>
            </a:r>
          </a:p>
          <a:p>
            <a:pPr lvl="1"/>
            <a:r>
              <a:rPr lang="en-US" dirty="0">
                <a:solidFill>
                  <a:schemeClr val="accent6">
                    <a:lumMod val="75000"/>
                  </a:schemeClr>
                </a:solidFill>
              </a:rPr>
              <a:t>Retire</a:t>
            </a:r>
          </a:p>
          <a:p>
            <a:pPr marL="0" indent="0">
              <a:buNone/>
            </a:pPr>
            <a:endParaRPr lang="en-US" sz="2000" dirty="0">
              <a:solidFill>
                <a:schemeClr val="accent6">
                  <a:lumMod val="50000"/>
                </a:schemeClr>
              </a:solidFill>
            </a:endParaRPr>
          </a:p>
          <a:p>
            <a:r>
              <a:rPr lang="en-US" sz="2000" dirty="0">
                <a:solidFill>
                  <a:srgbClr val="3E544D"/>
                </a:solidFill>
              </a:rPr>
              <a:t>Identify and unlock trapped value in legacy systems that can be redeployed in Systems of Engagement and Systems of Intelligence</a:t>
            </a:r>
          </a:p>
          <a:p>
            <a:pPr marL="0" indent="0">
              <a:buNone/>
            </a:pPr>
            <a:endParaRPr lang="en-US" sz="2000" dirty="0">
              <a:solidFill>
                <a:schemeClr val="accent6">
                  <a:lumMod val="50000"/>
                </a:schemeClr>
              </a:solidFill>
            </a:endParaRPr>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8</a:t>
            </a:fld>
            <a:endParaRPr lang="en-US" dirty="0"/>
          </a:p>
        </p:txBody>
      </p:sp>
    </p:spTree>
    <p:extLst>
      <p:ext uri="{BB962C8B-B14F-4D97-AF65-F5344CB8AC3E}">
        <p14:creationId xmlns:p14="http://schemas.microsoft.com/office/powerpoint/2010/main" val="31136722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Trapped Value Recovery      </a:t>
            </a:r>
            <a:br>
              <a:rPr lang="en-US" dirty="0">
                <a:solidFill>
                  <a:srgbClr val="FFC000"/>
                </a:solidFill>
              </a:rPr>
            </a:br>
            <a:r>
              <a:rPr lang="en-US" sz="2800" dirty="0">
                <a:solidFill>
                  <a:srgbClr val="3E544D"/>
                </a:solidFill>
              </a:rPr>
              <a:t>Some core questions to ask</a:t>
            </a:r>
          </a:p>
        </p:txBody>
      </p:sp>
      <p:sp>
        <p:nvSpPr>
          <p:cNvPr id="3" name="Content Placeholder 2"/>
          <p:cNvSpPr>
            <a:spLocks noGrp="1"/>
          </p:cNvSpPr>
          <p:nvPr>
            <p:ph idx="1"/>
          </p:nvPr>
        </p:nvSpPr>
        <p:spPr>
          <a:xfrm>
            <a:off x="725788" y="1047750"/>
            <a:ext cx="8010525" cy="5248273"/>
          </a:xfrm>
        </p:spPr>
        <p:txBody>
          <a:bodyPr/>
          <a:lstStyle/>
          <a:p>
            <a:endParaRPr lang="en-US" dirty="0"/>
          </a:p>
          <a:p>
            <a:endParaRPr lang="en-US" dirty="0"/>
          </a:p>
          <a:p>
            <a:pPr marL="0" indent="0">
              <a:buNone/>
            </a:pPr>
            <a:endParaRPr lang="en-US" dirty="0"/>
          </a:p>
          <a:p>
            <a:r>
              <a:rPr lang="en-US" sz="1600" dirty="0">
                <a:solidFill>
                  <a:srgbClr val="3E544D"/>
                </a:solidFill>
              </a:rPr>
              <a:t>Where is the trapped value in your company today?</a:t>
            </a:r>
          </a:p>
          <a:p>
            <a:pPr marL="0" indent="0">
              <a:buNone/>
            </a:pPr>
            <a:endParaRPr lang="en-US" sz="1600" dirty="0">
              <a:solidFill>
                <a:srgbClr val="3E544D"/>
              </a:solidFill>
            </a:endParaRPr>
          </a:p>
          <a:p>
            <a:r>
              <a:rPr lang="en-US" sz="1600" dirty="0">
                <a:solidFill>
                  <a:srgbClr val="3E544D"/>
                </a:solidFill>
              </a:rPr>
              <a:t>How can you identify and unlock this trapped value?</a:t>
            </a:r>
          </a:p>
          <a:p>
            <a:pPr lvl="1"/>
            <a:r>
              <a:rPr lang="en-US" sz="1400" dirty="0">
                <a:solidFill>
                  <a:schemeClr val="accent6">
                    <a:lumMod val="75000"/>
                  </a:schemeClr>
                </a:solidFill>
              </a:rPr>
              <a:t>Eliminate or consolidate Systems of Record</a:t>
            </a:r>
          </a:p>
          <a:p>
            <a:pPr lvl="1"/>
            <a:r>
              <a:rPr lang="en-US" sz="1400" dirty="0">
                <a:solidFill>
                  <a:schemeClr val="accent6">
                    <a:lumMod val="75000"/>
                  </a:schemeClr>
                </a:solidFill>
              </a:rPr>
              <a:t>Replace Systems of Record</a:t>
            </a:r>
          </a:p>
          <a:p>
            <a:pPr lvl="1"/>
            <a:r>
              <a:rPr lang="en-US" sz="1400" dirty="0">
                <a:solidFill>
                  <a:schemeClr val="accent6">
                    <a:lumMod val="75000"/>
                  </a:schemeClr>
                </a:solidFill>
              </a:rPr>
              <a:t>Simplify Systems of Record</a:t>
            </a:r>
          </a:p>
          <a:p>
            <a:pPr lvl="1"/>
            <a:r>
              <a:rPr lang="en-US" sz="1400" dirty="0">
                <a:solidFill>
                  <a:schemeClr val="accent6">
                    <a:lumMod val="75000"/>
                  </a:schemeClr>
                </a:solidFill>
              </a:rPr>
              <a:t>Better leverage Systems of Record</a:t>
            </a:r>
          </a:p>
          <a:p>
            <a:pPr marL="0" indent="0">
              <a:buNone/>
            </a:pPr>
            <a:endParaRPr lang="en-US" sz="1600" dirty="0">
              <a:solidFill>
                <a:schemeClr val="accent6">
                  <a:lumMod val="75000"/>
                </a:schemeClr>
              </a:solidFill>
            </a:endParaRPr>
          </a:p>
          <a:p>
            <a:r>
              <a:rPr lang="en-US" sz="1600" dirty="0">
                <a:solidFill>
                  <a:srgbClr val="3E544D"/>
                </a:solidFill>
              </a:rPr>
              <a:t>How can you redeploy this trapped value against critical new digital investment priorities?</a:t>
            </a:r>
          </a:p>
          <a:p>
            <a:pPr marL="0" indent="0">
              <a:buNone/>
            </a:pPr>
            <a:endParaRPr lang="en-US" sz="1600" dirty="0">
              <a:solidFill>
                <a:srgbClr val="3E544D"/>
              </a:solidFill>
            </a:endParaRPr>
          </a:p>
          <a:p>
            <a:r>
              <a:rPr lang="en-US" sz="1600" dirty="0">
                <a:solidFill>
                  <a:srgbClr val="3E544D"/>
                </a:solidFill>
              </a:rPr>
              <a:t>Where is the new value going to come from these new digital investments?</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67C2F18E-46AE-4775-AF21-947A0F65BC36}" type="slidenum">
              <a:rPr lang="en-US" smtClean="0"/>
              <a:pPr>
                <a:defRPr/>
              </a:pPr>
              <a:t>9</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038226" y="1047750"/>
            <a:ext cx="1981200" cy="1381125"/>
          </a:xfrm>
          <a:prstGeom prst="rect">
            <a:avLst/>
          </a:prstGeom>
        </p:spPr>
      </p:pic>
    </p:spTree>
    <p:extLst>
      <p:ext uri="{BB962C8B-B14F-4D97-AF65-F5344CB8AC3E}">
        <p14:creationId xmlns:p14="http://schemas.microsoft.com/office/powerpoint/2010/main" val="1114248663"/>
      </p:ext>
    </p:extLst>
  </p:cSld>
  <p:clrMapOvr>
    <a:masterClrMapping/>
  </p:clrMapOvr>
  <p:transition spd="med"/>
</p:sld>
</file>

<file path=ppt/theme/_rels/them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GMoore2011F">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ven Questions 10-03 White Slides">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Seven Questions 10-03 White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even Questions 10-03 White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even Questions 10-03 White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even Questions 10-03 White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even Questions 10-03 Whit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even Questions 10-03 Whit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even Questions 10-03 Whit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even Questions 10-03 White Slides 8">
        <a:dk1>
          <a:srgbClr val="808080"/>
        </a:dk1>
        <a:lt1>
          <a:srgbClr val="FFFFFF"/>
        </a:lt1>
        <a:dk2>
          <a:srgbClr val="003366"/>
        </a:dk2>
        <a:lt2>
          <a:srgbClr val="FFFFFF"/>
        </a:lt2>
        <a:accent1>
          <a:srgbClr val="00CC99"/>
        </a:accent1>
        <a:accent2>
          <a:srgbClr val="3333CC"/>
        </a:accent2>
        <a:accent3>
          <a:srgbClr val="AAADB8"/>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Seven Questions 10-03 White Slides 9">
        <a:dk1>
          <a:srgbClr val="000000"/>
        </a:dk1>
        <a:lt1>
          <a:srgbClr val="FFFFFF"/>
        </a:lt1>
        <a:dk2>
          <a:srgbClr val="000000"/>
        </a:dk2>
        <a:lt2>
          <a:srgbClr val="808080"/>
        </a:lt2>
        <a:accent1>
          <a:srgbClr val="AB9191"/>
        </a:accent1>
        <a:accent2>
          <a:srgbClr val="800000"/>
        </a:accent2>
        <a:accent3>
          <a:srgbClr val="FFFFFF"/>
        </a:accent3>
        <a:accent4>
          <a:srgbClr val="000000"/>
        </a:accent4>
        <a:accent5>
          <a:srgbClr val="D2C7C7"/>
        </a:accent5>
        <a:accent6>
          <a:srgbClr val="730000"/>
        </a:accent6>
        <a:hlink>
          <a:srgbClr val="CF3B1D"/>
        </a:hlink>
        <a:folHlink>
          <a:srgbClr val="B88528"/>
        </a:folHlink>
      </a:clrScheme>
      <a:clrMap bg1="lt1" tx1="dk1" bg2="lt2" tx2="dk2" accent1="accent1" accent2="accent2" accent3="accent3" accent4="accent4" accent5="accent5" accent6="accent6" hlink="hlink" folHlink="folHlink"/>
    </a:extraClrScheme>
    <a:extraClrScheme>
      <a:clrScheme name="Seven Questions 10-03 White Slides 10">
        <a:dk1>
          <a:srgbClr val="000000"/>
        </a:dk1>
        <a:lt1>
          <a:srgbClr val="FFFFFF"/>
        </a:lt1>
        <a:dk2>
          <a:srgbClr val="000000"/>
        </a:dk2>
        <a:lt2>
          <a:srgbClr val="333333"/>
        </a:lt2>
        <a:accent1>
          <a:srgbClr val="FFFFFF"/>
        </a:accent1>
        <a:accent2>
          <a:srgbClr val="00CC00"/>
        </a:accent2>
        <a:accent3>
          <a:srgbClr val="FFFFFF"/>
        </a:accent3>
        <a:accent4>
          <a:srgbClr val="000000"/>
        </a:accent4>
        <a:accent5>
          <a:srgbClr val="FFFFFF"/>
        </a:accent5>
        <a:accent6>
          <a:srgbClr val="00B900"/>
        </a:accent6>
        <a:hlink>
          <a:srgbClr val="F80000"/>
        </a:hlink>
        <a:folHlink>
          <a:srgbClr val="FBDE07"/>
        </a:folHlink>
      </a:clrScheme>
      <a:clrMap bg1="lt1" tx1="dk1" bg2="lt2" tx2="dk2" accent1="accent1" accent2="accent2" accent3="accent3" accent4="accent4" accent5="accent5" accent6="accent6" hlink="hlink" folHlink="folHlink"/>
    </a:extraClrScheme>
    <a:extraClrScheme>
      <a:clrScheme name="Seven Questions 10-03 White Slides 11">
        <a:dk1>
          <a:srgbClr val="FBDE07"/>
        </a:dk1>
        <a:lt1>
          <a:srgbClr val="FFFFFF"/>
        </a:lt1>
        <a:dk2>
          <a:srgbClr val="000000"/>
        </a:dk2>
        <a:lt2>
          <a:srgbClr val="333333"/>
        </a:lt2>
        <a:accent1>
          <a:srgbClr val="FFFFFF"/>
        </a:accent1>
        <a:accent2>
          <a:srgbClr val="00CC00"/>
        </a:accent2>
        <a:accent3>
          <a:srgbClr val="FFFFFF"/>
        </a:accent3>
        <a:accent4>
          <a:srgbClr val="D6BD05"/>
        </a:accent4>
        <a:accent5>
          <a:srgbClr val="FFFFFF"/>
        </a:accent5>
        <a:accent6>
          <a:srgbClr val="00B900"/>
        </a:accent6>
        <a:hlink>
          <a:srgbClr val="F80000"/>
        </a:hlink>
        <a:folHlink>
          <a:srgbClr val="FBDE07"/>
        </a:folHlink>
      </a:clrScheme>
      <a:clrMap bg1="lt1" tx1="dk1" bg2="lt2" tx2="dk2" accent1="accent1" accent2="accent2" accent3="accent3" accent4="accent4" accent5="accent5" accent6="accent6" hlink="hlink" folHlink="folHlink"/>
    </a:extraClrScheme>
    <a:extraClrScheme>
      <a:clrScheme name="Seven Questions 10-03 White Slides 12">
        <a:dk1>
          <a:srgbClr val="B2B2B2"/>
        </a:dk1>
        <a:lt1>
          <a:srgbClr val="E8C014"/>
        </a:lt1>
        <a:dk2>
          <a:srgbClr val="000066"/>
        </a:dk2>
        <a:lt2>
          <a:srgbClr val="E8C014"/>
        </a:lt2>
        <a:accent1>
          <a:srgbClr val="FFFFFF"/>
        </a:accent1>
        <a:accent2>
          <a:srgbClr val="09A714"/>
        </a:accent2>
        <a:accent3>
          <a:srgbClr val="AAAAB8"/>
        </a:accent3>
        <a:accent4>
          <a:srgbClr val="C6A40F"/>
        </a:accent4>
        <a:accent5>
          <a:srgbClr val="FFFFFF"/>
        </a:accent5>
        <a:accent6>
          <a:srgbClr val="079711"/>
        </a:accent6>
        <a:hlink>
          <a:srgbClr val="777777"/>
        </a:hlink>
        <a:folHlink>
          <a:srgbClr val="E8C014"/>
        </a:folHlink>
      </a:clrScheme>
      <a:clrMap bg1="dk2" tx1="lt1" bg2="dk1" tx2="lt2" accent1="accent1" accent2="accent2" accent3="accent3" accent4="accent4" accent5="accent5" accent6="accent6" hlink="hlink" folHlink="folHlink"/>
    </a:extraClrScheme>
    <a:extraClrScheme>
      <a:clrScheme name="Seven Questions 10-03 White Slides 13">
        <a:dk1>
          <a:srgbClr val="00007E"/>
        </a:dk1>
        <a:lt1>
          <a:srgbClr val="FFFFFF"/>
        </a:lt1>
        <a:dk2>
          <a:srgbClr val="00007E"/>
        </a:dk2>
        <a:lt2>
          <a:srgbClr val="B2B2B2"/>
        </a:lt2>
        <a:accent1>
          <a:srgbClr val="CC0000"/>
        </a:accent1>
        <a:accent2>
          <a:srgbClr val="00A714"/>
        </a:accent2>
        <a:accent3>
          <a:srgbClr val="FFFFFF"/>
        </a:accent3>
        <a:accent4>
          <a:srgbClr val="00006B"/>
        </a:accent4>
        <a:accent5>
          <a:srgbClr val="E2AAAA"/>
        </a:accent5>
        <a:accent6>
          <a:srgbClr val="009711"/>
        </a:accent6>
        <a:hlink>
          <a:srgbClr val="09A714"/>
        </a:hlink>
        <a:folHlink>
          <a:srgbClr val="E8C014"/>
        </a:folHlink>
      </a:clrScheme>
      <a:clrMap bg1="lt1" tx1="dk1" bg2="lt2" tx2="dk2" accent1="accent1" accent2="accent2" accent3="accent3" accent4="accent4" accent5="accent5" accent6="accent6" hlink="hlink" folHlink="folHlink"/>
    </a:extraClrScheme>
    <a:extraClrScheme>
      <a:clrScheme name="Seven Questions 10-03 White Slides 14">
        <a:dk1>
          <a:srgbClr val="000000"/>
        </a:dk1>
        <a:lt1>
          <a:srgbClr val="FFFFFF"/>
        </a:lt1>
        <a:dk2>
          <a:srgbClr val="00007E"/>
        </a:dk2>
        <a:lt2>
          <a:srgbClr val="AFAFAF"/>
        </a:lt2>
        <a:accent1>
          <a:srgbClr val="CC0000"/>
        </a:accent1>
        <a:accent2>
          <a:srgbClr val="E8C014"/>
        </a:accent2>
        <a:accent3>
          <a:srgbClr val="FFFFFF"/>
        </a:accent3>
        <a:accent4>
          <a:srgbClr val="000000"/>
        </a:accent4>
        <a:accent5>
          <a:srgbClr val="E2AAAA"/>
        </a:accent5>
        <a:accent6>
          <a:srgbClr val="D2AE11"/>
        </a:accent6>
        <a:hlink>
          <a:srgbClr val="09A714"/>
        </a:hlink>
        <a:folHlink>
          <a:srgbClr val="648ED8"/>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DRC-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RC-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5.xml><?xml version="1.0" encoding="utf-8"?>
<a:theme xmlns:a="http://schemas.openxmlformats.org/drawingml/2006/main" name="1_DRC-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internal_presentation Fall 2010">
  <a:themeElements>
    <a:clrScheme name="internal_presentation Fall 2010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internal_presentation Fall 2010">
      <a:majorFont>
        <a:latin typeface="Arial"/>
        <a:ea typeface="Geneva"/>
        <a:cs typeface="Geneva"/>
      </a:majorFont>
      <a:minorFont>
        <a:latin typeface="Arial"/>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lgerian" pitchFamily="82" charset="0"/>
            <a:ea typeface="Geneva"/>
            <a:cs typeface="Geneva"/>
          </a:defRPr>
        </a:defPPr>
      </a:lstStyle>
    </a:spDef>
    <a:lnDef>
      <a:spPr bwMode="auto">
        <a:xfrm>
          <a:off x="0" y="0"/>
          <a:ext cx="1" cy="1"/>
        </a:xfrm>
        <a:custGeom>
          <a:avLst/>
          <a:gdLst/>
          <a:ahLst/>
          <a:cxnLst/>
          <a:rect l="0" t="0" r="0" b="0"/>
          <a:pathLst/>
        </a:custGeom>
        <a:noFill/>
        <a:ln w="952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lgerian" pitchFamily="82" charset="0"/>
            <a:ea typeface="Geneva"/>
            <a:cs typeface="Geneva"/>
          </a:defRPr>
        </a:defPPr>
      </a:lstStyle>
    </a:lnDef>
  </a:objectDefaults>
  <a:extraClrSchemeLst>
    <a:extraClrScheme>
      <a:clrScheme name="internal_presentation Fall 2010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Internal Presentation">
  <a:themeElements>
    <a:clrScheme name="Internal Presentation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Internal Presentation">
      <a:majorFont>
        <a:latin typeface="Arial"/>
        <a:ea typeface="Geneva"/>
        <a:cs typeface="Geneva"/>
      </a:majorFont>
      <a:minorFont>
        <a:latin typeface="Arial"/>
        <a:ea typeface="Geneva"/>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lgerian" pitchFamily="82" charset="0"/>
            <a:ea typeface="Geneva"/>
            <a:cs typeface="Geneva"/>
          </a:defRPr>
        </a:defPPr>
      </a:lstStyle>
    </a:spDef>
    <a:lnDef>
      <a:spPr bwMode="auto">
        <a:xfrm>
          <a:off x="0" y="0"/>
          <a:ext cx="1" cy="1"/>
        </a:xfrm>
        <a:custGeom>
          <a:avLst/>
          <a:gdLst/>
          <a:ahLst/>
          <a:cxnLst/>
          <a:rect l="0" t="0" r="0" b="0"/>
          <a:pathLst/>
        </a:custGeom>
        <a:noFill/>
        <a:ln w="9525" cap="flat" cmpd="sng" algn="ctr">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Algerian" pitchFamily="82" charset="0"/>
            <a:ea typeface="Geneva"/>
            <a:cs typeface="Geneva"/>
          </a:defRPr>
        </a:defPPr>
      </a:lstStyle>
    </a:lnDef>
  </a:objectDefaults>
  <a:extraClrSchemeLst>
    <a:extraClrScheme>
      <a:clrScheme name="Internal Presentation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Custom Design">
  <a:themeElements>
    <a:clrScheme name="Splunk 2017 - 2">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sz="24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plunk-Corp-2017-ALPHA-103" id="{52C95D3E-07F4-EA49-A724-51F4EECEC351}" vid="{D2EB3C72-452B-E542-8963-A920A58DDFCE}"/>
    </a:ext>
  </a:extLst>
</a:theme>
</file>

<file path=ppt/theme/theme9.xml><?xml version="1.0" encoding="utf-8"?>
<a:theme xmlns:a="http://schemas.openxmlformats.org/drawingml/2006/main" name="2_DRC-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GMoore2011F</Template>
  <TotalTime>0</TotalTime>
  <Pages>123</Pages>
  <Words>1028</Words>
  <Application>Microsoft Office PowerPoint</Application>
  <PresentationFormat>On-screen Show (4:3)</PresentationFormat>
  <Paragraphs>251</Paragraphs>
  <Slides>18</Slides>
  <Notes>8</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18</vt:i4>
      </vt:variant>
    </vt:vector>
  </HeadingPairs>
  <TitlesOfParts>
    <vt:vector size="42" baseType="lpstr">
      <vt:lpstr>.LucidaGrandeUI</vt:lpstr>
      <vt:lpstr>Arial</vt:lpstr>
      <vt:lpstr>Calibri</vt:lpstr>
      <vt:lpstr>Calibri Light</vt:lpstr>
      <vt:lpstr>Cochin</vt:lpstr>
      <vt:lpstr>Gotham Book</vt:lpstr>
      <vt:lpstr>Helvetica Neue</vt:lpstr>
      <vt:lpstr>Lato Light</vt:lpstr>
      <vt:lpstr>Symbol</vt:lpstr>
      <vt:lpstr>Tahoma</vt:lpstr>
      <vt:lpstr>Tw Cen MT</vt:lpstr>
      <vt:lpstr>Wingdings</vt:lpstr>
      <vt:lpstr>Wingdings 2</vt:lpstr>
      <vt:lpstr>Wingdings 3</vt:lpstr>
      <vt:lpstr>GMoore2011F</vt:lpstr>
      <vt:lpstr>Custom Design</vt:lpstr>
      <vt:lpstr>1_Custom Design</vt:lpstr>
      <vt:lpstr>DRC-default</vt:lpstr>
      <vt:lpstr>1_DRC-default</vt:lpstr>
      <vt:lpstr>internal_presentation Fall 2010</vt:lpstr>
      <vt:lpstr>Internal Presentation</vt:lpstr>
      <vt:lpstr>2_Custom Design</vt:lpstr>
      <vt:lpstr>2_DRC-default</vt:lpstr>
      <vt:lpstr>3_DRC-default</vt:lpstr>
      <vt:lpstr>The 4 Zones Model</vt:lpstr>
      <vt:lpstr>A Tale of Two Stories at Microsoft</vt:lpstr>
      <vt:lpstr>The Legacy Mindset About IT    IT’s past</vt:lpstr>
      <vt:lpstr>4 Zones Model: Business Value Creation Portfolio </vt:lpstr>
      <vt:lpstr>4 Zones Model: Desired Outcomes</vt:lpstr>
      <vt:lpstr>IT Maturity Model – Where Is IT in 2020? What’s already been done?   What still needs to be done?</vt:lpstr>
      <vt:lpstr>Getting Started: Step One     IT Resource Allocation Assessment</vt:lpstr>
      <vt:lpstr>Getting Started: Step Two    Trapped value recovery &amp; redeployment exercise </vt:lpstr>
      <vt:lpstr>Trapped Value Recovery       Some core questions to ask</vt:lpstr>
      <vt:lpstr>IT Business Value Creation     IT’s future</vt:lpstr>
      <vt:lpstr>IT Maturity Model – Where Do We Want To Be in 2021? Who will lead this effort? When should it begin? </vt:lpstr>
      <vt:lpstr>Getting Started: Step Three  Trapped Value Redeployment: Investing in New Digital Technologies   Core Question: To What End?</vt:lpstr>
      <vt:lpstr>IT Investment Portfolio  The Four Zones: Maximizing the Business Value of IT</vt:lpstr>
      <vt:lpstr>Getting Started: Step Four Building a new PMO process  </vt:lpstr>
      <vt:lpstr>Project Prioritization Some core questions</vt:lpstr>
      <vt:lpstr>Demand Management Some core questions</vt:lpstr>
      <vt:lpstr>4 Zones Model: Business Value Creation Metrics Specific metrics for each zone</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Gorilla Game2</dc:title>
  <dc:subject>RSCO gillsans</dc:subject>
  <dc:creator>Geoffrey A. Moore</dc:creator>
  <cp:lastModifiedBy>Peter Moore</cp:lastModifiedBy>
  <cp:revision>1943</cp:revision>
  <cp:lastPrinted>2018-11-04T17:36:12Z</cp:lastPrinted>
  <dcterms:created xsi:type="dcterms:W3CDTF">2011-12-12T19:54:38Z</dcterms:created>
  <dcterms:modified xsi:type="dcterms:W3CDTF">2020-09-15T15:07:51Z</dcterms:modified>
</cp:coreProperties>
</file>